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  <p:sldMasterId id="2147483660" r:id="rId5"/>
    <p:sldMasterId id="2147483674" r:id="rId6"/>
    <p:sldMasterId id="2147483691" r:id="rId7"/>
    <p:sldMasterId id="2147483704" r:id="rId8"/>
  </p:sldMasterIdLst>
  <p:notesMasterIdLst>
    <p:notesMasterId r:id="rId22"/>
  </p:notesMasterIdLst>
  <p:sldIdLst>
    <p:sldId id="271" r:id="rId9"/>
    <p:sldId id="5112" r:id="rId10"/>
    <p:sldId id="5116" r:id="rId11"/>
    <p:sldId id="935" r:id="rId12"/>
    <p:sldId id="5118" r:id="rId13"/>
    <p:sldId id="5117" r:id="rId14"/>
    <p:sldId id="5121" r:id="rId15"/>
    <p:sldId id="5120" r:id="rId16"/>
    <p:sldId id="5126" r:id="rId17"/>
    <p:sldId id="5129" r:id="rId18"/>
    <p:sldId id="5128" r:id="rId19"/>
    <p:sldId id="5130" r:id="rId20"/>
    <p:sldId id="5127" r:id="rId21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D877"/>
    <a:srgbClr val="F2D575"/>
    <a:srgbClr val="9ACD6E"/>
    <a:srgbClr val="90C1C6"/>
    <a:srgbClr val="91C7D4"/>
    <a:srgbClr val="005834"/>
    <a:srgbClr val="92C66B"/>
    <a:srgbClr val="004C31"/>
    <a:srgbClr val="8FC0C4"/>
    <a:srgbClr val="FCE4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501BC75-C184-495C-8443-E5435E0FE14D}" v="6" dt="2025-08-12T18:00:32.05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467"/>
    <p:restoredTop sz="94661"/>
  </p:normalViewPr>
  <p:slideViewPr>
    <p:cSldViewPr snapToGrid="0">
      <p:cViewPr varScale="1">
        <p:scale>
          <a:sx n="140" d="100"/>
          <a:sy n="140" d="100"/>
        </p:scale>
        <p:origin x="2248" y="2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mpe, Amy" userId="de2fdd6a-480b-43b7-a2b8-d72e1452d6ae" providerId="ADAL" clId="{1501BC75-C184-495C-8443-E5435E0FE14D}"/>
    <pc:docChg chg="undo custSel addSld delSld modSld">
      <pc:chgData name="Kempe, Amy" userId="de2fdd6a-480b-43b7-a2b8-d72e1452d6ae" providerId="ADAL" clId="{1501BC75-C184-495C-8443-E5435E0FE14D}" dt="2025-08-12T18:18:06.856" v="214" actId="47"/>
      <pc:docMkLst>
        <pc:docMk/>
      </pc:docMkLst>
      <pc:sldChg chg="modSp del mod">
        <pc:chgData name="Kempe, Amy" userId="de2fdd6a-480b-43b7-a2b8-d72e1452d6ae" providerId="ADAL" clId="{1501BC75-C184-495C-8443-E5435E0FE14D}" dt="2025-08-12T18:17:54.806" v="213" actId="47"/>
        <pc:sldMkLst>
          <pc:docMk/>
          <pc:sldMk cId="1076027039" sldId="287"/>
        </pc:sldMkLst>
        <pc:spChg chg="mod">
          <ac:chgData name="Kempe, Amy" userId="de2fdd6a-480b-43b7-a2b8-d72e1452d6ae" providerId="ADAL" clId="{1501BC75-C184-495C-8443-E5435E0FE14D}" dt="2025-08-12T17:58:00.194" v="106" actId="6549"/>
          <ac:spMkLst>
            <pc:docMk/>
            <pc:sldMk cId="1076027039" sldId="287"/>
            <ac:spMk id="5" creationId="{2C56C087-4244-AACF-780A-11E6D44E4EF9}"/>
          </ac:spMkLst>
        </pc:spChg>
      </pc:sldChg>
      <pc:sldChg chg="modSp mod">
        <pc:chgData name="Kempe, Amy" userId="de2fdd6a-480b-43b7-a2b8-d72e1452d6ae" providerId="ADAL" clId="{1501BC75-C184-495C-8443-E5435E0FE14D}" dt="2025-08-12T17:52:33.142" v="11" actId="207"/>
        <pc:sldMkLst>
          <pc:docMk/>
          <pc:sldMk cId="35965360" sldId="935"/>
        </pc:sldMkLst>
        <pc:spChg chg="mod">
          <ac:chgData name="Kempe, Amy" userId="de2fdd6a-480b-43b7-a2b8-d72e1452d6ae" providerId="ADAL" clId="{1501BC75-C184-495C-8443-E5435E0FE14D}" dt="2025-08-12T17:52:33.142" v="11" actId="207"/>
          <ac:spMkLst>
            <pc:docMk/>
            <pc:sldMk cId="35965360" sldId="935"/>
            <ac:spMk id="13" creationId="{4C9033A6-0F20-D976-83D7-D900AA9BD717}"/>
          </ac:spMkLst>
        </pc:spChg>
        <pc:spChg chg="mod">
          <ac:chgData name="Kempe, Amy" userId="de2fdd6a-480b-43b7-a2b8-d72e1452d6ae" providerId="ADAL" clId="{1501BC75-C184-495C-8443-E5435E0FE14D}" dt="2025-08-12T17:52:24.050" v="9" actId="207"/>
          <ac:spMkLst>
            <pc:docMk/>
            <pc:sldMk cId="35965360" sldId="935"/>
            <ac:spMk id="15" creationId="{86594BC7-A1F7-59EE-81FE-FEC5379B8E75}"/>
          </ac:spMkLst>
        </pc:spChg>
        <pc:picChg chg="mod modCrop">
          <ac:chgData name="Kempe, Amy" userId="de2fdd6a-480b-43b7-a2b8-d72e1452d6ae" providerId="ADAL" clId="{1501BC75-C184-495C-8443-E5435E0FE14D}" dt="2025-08-12T17:51:26.612" v="2" actId="732"/>
          <ac:picMkLst>
            <pc:docMk/>
            <pc:sldMk cId="35965360" sldId="935"/>
            <ac:picMk id="10" creationId="{16D146BC-F9CF-AE52-D2CC-4E5FFAF0291B}"/>
          </ac:picMkLst>
        </pc:picChg>
      </pc:sldChg>
      <pc:sldChg chg="modSp mod setBg">
        <pc:chgData name="Kempe, Amy" userId="de2fdd6a-480b-43b7-a2b8-d72e1452d6ae" providerId="ADAL" clId="{1501BC75-C184-495C-8443-E5435E0FE14D}" dt="2025-08-12T17:55:58.647" v="50" actId="1076"/>
        <pc:sldMkLst>
          <pc:docMk/>
          <pc:sldMk cId="3146805478" sldId="5115"/>
        </pc:sldMkLst>
        <pc:spChg chg="mod">
          <ac:chgData name="Kempe, Amy" userId="de2fdd6a-480b-43b7-a2b8-d72e1452d6ae" providerId="ADAL" clId="{1501BC75-C184-495C-8443-E5435E0FE14D}" dt="2025-08-12T17:55:58.647" v="50" actId="1076"/>
          <ac:spMkLst>
            <pc:docMk/>
            <pc:sldMk cId="3146805478" sldId="5115"/>
            <ac:spMk id="4" creationId="{45DFCB9D-FBAA-C617-51F7-97F614E3D248}"/>
          </ac:spMkLst>
        </pc:spChg>
        <pc:grpChg chg="mod">
          <ac:chgData name="Kempe, Amy" userId="de2fdd6a-480b-43b7-a2b8-d72e1452d6ae" providerId="ADAL" clId="{1501BC75-C184-495C-8443-E5435E0FE14D}" dt="2025-08-12T17:17:34.118" v="0" actId="1076"/>
          <ac:grpSpMkLst>
            <pc:docMk/>
            <pc:sldMk cId="3146805478" sldId="5115"/>
            <ac:grpSpMk id="6" creationId="{5ABB5540-43F5-EF35-7EC4-44DD6A85761B}"/>
          </ac:grpSpMkLst>
        </pc:grpChg>
      </pc:sldChg>
      <pc:sldChg chg="add">
        <pc:chgData name="Kempe, Amy" userId="de2fdd6a-480b-43b7-a2b8-d72e1452d6ae" providerId="ADAL" clId="{1501BC75-C184-495C-8443-E5435E0FE14D}" dt="2025-08-12T17:56:16.553" v="51" actId="2890"/>
        <pc:sldMkLst>
          <pc:docMk/>
          <pc:sldMk cId="2798576714" sldId="5117"/>
        </pc:sldMkLst>
      </pc:sldChg>
      <pc:sldChg chg="addSp modSp new del mod">
        <pc:chgData name="Kempe, Amy" userId="de2fdd6a-480b-43b7-a2b8-d72e1452d6ae" providerId="ADAL" clId="{1501BC75-C184-495C-8443-E5435E0FE14D}" dt="2025-08-12T18:18:06.856" v="214" actId="47"/>
        <pc:sldMkLst>
          <pc:docMk/>
          <pc:sldMk cId="3394738530" sldId="5118"/>
        </pc:sldMkLst>
        <pc:spChg chg="add mod">
          <ac:chgData name="Kempe, Amy" userId="de2fdd6a-480b-43b7-a2b8-d72e1452d6ae" providerId="ADAL" clId="{1501BC75-C184-495C-8443-E5435E0FE14D}" dt="2025-08-12T18:00:36.581" v="211" actId="1076"/>
          <ac:spMkLst>
            <pc:docMk/>
            <pc:sldMk cId="3394738530" sldId="5118"/>
            <ac:spMk id="4" creationId="{17F3ECC9-FB2D-C979-AA63-98DCCE660A5A}"/>
          </ac:spMkLst>
        </pc:spChg>
        <pc:spChg chg="add mod">
          <ac:chgData name="Kempe, Amy" userId="de2fdd6a-480b-43b7-a2b8-d72e1452d6ae" providerId="ADAL" clId="{1501BC75-C184-495C-8443-E5435E0FE14D}" dt="2025-08-12T18:00:43.193" v="212" actId="1076"/>
          <ac:spMkLst>
            <pc:docMk/>
            <pc:sldMk cId="3394738530" sldId="5118"/>
            <ac:spMk id="5" creationId="{2150AEA6-9E00-15A1-4D89-31A09CEEBDEE}"/>
          </ac:spMkLst>
        </pc:spChg>
        <pc:picChg chg="add mod modCrop">
          <ac:chgData name="Kempe, Amy" userId="de2fdd6a-480b-43b7-a2b8-d72e1452d6ae" providerId="ADAL" clId="{1501BC75-C184-495C-8443-E5435E0FE14D}" dt="2025-08-12T17:59:50.116" v="207" actId="29295"/>
          <ac:picMkLst>
            <pc:docMk/>
            <pc:sldMk cId="3394738530" sldId="5118"/>
            <ac:picMk id="3" creationId="{B77E37D7-B59E-F338-9E89-E92CAF724A84}"/>
          </ac:picMkLst>
        </pc:picChg>
      </pc:sldChg>
    </pc:docChg>
  </pc:docChgLst>
  <pc:docChgLst>
    <pc:chgData name="Kempe, Amy" userId="de2fdd6a-480b-43b7-a2b8-d72e1452d6ae" providerId="ADAL" clId="{19331324-5E25-43CA-8D98-8838DC354AF4}"/>
    <pc:docChg chg="undo custSel addSld modSld">
      <pc:chgData name="Kempe, Amy" userId="de2fdd6a-480b-43b7-a2b8-d72e1452d6ae" providerId="ADAL" clId="{19331324-5E25-43CA-8D98-8838DC354AF4}" dt="2025-08-11T16:36:55.471" v="158" actId="1038"/>
      <pc:docMkLst>
        <pc:docMk/>
      </pc:docMkLst>
      <pc:sldChg chg="addSp delSp modSp mod setBg">
        <pc:chgData name="Kempe, Amy" userId="de2fdd6a-480b-43b7-a2b8-d72e1452d6ae" providerId="ADAL" clId="{19331324-5E25-43CA-8D98-8838DC354AF4}" dt="2025-08-11T16:31:36.057" v="35" actId="26606"/>
        <pc:sldMkLst>
          <pc:docMk/>
          <pc:sldMk cId="35965360" sldId="935"/>
        </pc:sldMkLst>
        <pc:spChg chg="mod ord">
          <ac:chgData name="Kempe, Amy" userId="de2fdd6a-480b-43b7-a2b8-d72e1452d6ae" providerId="ADAL" clId="{19331324-5E25-43CA-8D98-8838DC354AF4}" dt="2025-08-11T16:31:36.057" v="35" actId="26606"/>
          <ac:spMkLst>
            <pc:docMk/>
            <pc:sldMk cId="35965360" sldId="935"/>
            <ac:spMk id="13" creationId="{4C9033A6-0F20-D976-83D7-D900AA9BD717}"/>
          </ac:spMkLst>
        </pc:spChg>
        <pc:spChg chg="mod ord">
          <ac:chgData name="Kempe, Amy" userId="de2fdd6a-480b-43b7-a2b8-d72e1452d6ae" providerId="ADAL" clId="{19331324-5E25-43CA-8D98-8838DC354AF4}" dt="2025-08-11T16:31:36.057" v="35" actId="26606"/>
          <ac:spMkLst>
            <pc:docMk/>
            <pc:sldMk cId="35965360" sldId="935"/>
            <ac:spMk id="15" creationId="{86594BC7-A1F7-59EE-81FE-FEC5379B8E75}"/>
          </ac:spMkLst>
        </pc:spChg>
        <pc:spChg chg="add del">
          <ac:chgData name="Kempe, Amy" userId="de2fdd6a-480b-43b7-a2b8-d72e1452d6ae" providerId="ADAL" clId="{19331324-5E25-43CA-8D98-8838DC354AF4}" dt="2025-08-11T16:31:36.057" v="35" actId="26606"/>
          <ac:spMkLst>
            <pc:docMk/>
            <pc:sldMk cId="35965360" sldId="935"/>
            <ac:spMk id="34" creationId="{EEDFD83B-474E-42D8-99FD-250991624799}"/>
          </ac:spMkLst>
        </pc:spChg>
        <pc:spChg chg="add del">
          <ac:chgData name="Kempe, Amy" userId="de2fdd6a-480b-43b7-a2b8-d72e1452d6ae" providerId="ADAL" clId="{19331324-5E25-43CA-8D98-8838DC354AF4}" dt="2025-08-11T16:31:36.057" v="35" actId="26606"/>
          <ac:spMkLst>
            <pc:docMk/>
            <pc:sldMk cId="35965360" sldId="935"/>
            <ac:spMk id="36" creationId="{E18AC0D4-F32D-4067-9F63-E553F4AFFF0E}"/>
          </ac:spMkLst>
        </pc:spChg>
        <pc:spChg chg="add del">
          <ac:chgData name="Kempe, Amy" userId="de2fdd6a-480b-43b7-a2b8-d72e1452d6ae" providerId="ADAL" clId="{19331324-5E25-43CA-8D98-8838DC354AF4}" dt="2025-08-11T16:31:34.261" v="32" actId="26606"/>
          <ac:spMkLst>
            <pc:docMk/>
            <pc:sldMk cId="35965360" sldId="935"/>
            <ac:spMk id="41" creationId="{F13C74B1-5B17-4795-BED0-7140497B445A}"/>
          </ac:spMkLst>
        </pc:spChg>
        <pc:spChg chg="add del">
          <ac:chgData name="Kempe, Amy" userId="de2fdd6a-480b-43b7-a2b8-d72e1452d6ae" providerId="ADAL" clId="{19331324-5E25-43CA-8D98-8838DC354AF4}" dt="2025-08-11T16:31:34.261" v="32" actId="26606"/>
          <ac:spMkLst>
            <pc:docMk/>
            <pc:sldMk cId="35965360" sldId="935"/>
            <ac:spMk id="43" creationId="{D4974D33-8DC5-464E-8C6D-BE58F0669C17}"/>
          </ac:spMkLst>
        </pc:spChg>
        <pc:spChg chg="add del">
          <ac:chgData name="Kempe, Amy" userId="de2fdd6a-480b-43b7-a2b8-d72e1452d6ae" providerId="ADAL" clId="{19331324-5E25-43CA-8D98-8838DC354AF4}" dt="2025-08-11T16:31:36.046" v="34" actId="26606"/>
          <ac:spMkLst>
            <pc:docMk/>
            <pc:sldMk cId="35965360" sldId="935"/>
            <ac:spMk id="45" creationId="{D009D6D5-DAC2-4A8B-A17A-E206B9012D09}"/>
          </ac:spMkLst>
        </pc:spChg>
        <pc:picChg chg="mod">
          <ac:chgData name="Kempe, Amy" userId="de2fdd6a-480b-43b7-a2b8-d72e1452d6ae" providerId="ADAL" clId="{19331324-5E25-43CA-8D98-8838DC354AF4}" dt="2025-08-11T16:31:36.057" v="35" actId="26606"/>
          <ac:picMkLst>
            <pc:docMk/>
            <pc:sldMk cId="35965360" sldId="935"/>
            <ac:picMk id="10" creationId="{16D146BC-F9CF-AE52-D2CC-4E5FFAF0291B}"/>
          </ac:picMkLst>
        </pc:picChg>
      </pc:sldChg>
      <pc:sldChg chg="addSp modSp mod setBg">
        <pc:chgData name="Kempe, Amy" userId="de2fdd6a-480b-43b7-a2b8-d72e1452d6ae" providerId="ADAL" clId="{19331324-5E25-43CA-8D98-8838DC354AF4}" dt="2025-08-11T16:36:23.472" v="139" actId="1036"/>
        <pc:sldMkLst>
          <pc:docMk/>
          <pc:sldMk cId="3645359559" sldId="5111"/>
        </pc:sldMkLst>
        <pc:spChg chg="mod">
          <ac:chgData name="Kempe, Amy" userId="de2fdd6a-480b-43b7-a2b8-d72e1452d6ae" providerId="ADAL" clId="{19331324-5E25-43CA-8D98-8838DC354AF4}" dt="2025-08-11T16:36:01.519" v="134" actId="26606"/>
          <ac:spMkLst>
            <pc:docMk/>
            <pc:sldMk cId="3645359559" sldId="5111"/>
            <ac:spMk id="3" creationId="{B4AB8488-58DB-3E0E-18F1-0A2D59070CA3}"/>
          </ac:spMkLst>
        </pc:spChg>
        <pc:spChg chg="mod">
          <ac:chgData name="Kempe, Amy" userId="de2fdd6a-480b-43b7-a2b8-d72e1452d6ae" providerId="ADAL" clId="{19331324-5E25-43CA-8D98-8838DC354AF4}" dt="2025-08-11T16:36:01.519" v="134" actId="26606"/>
          <ac:spMkLst>
            <pc:docMk/>
            <pc:sldMk cId="3645359559" sldId="5111"/>
            <ac:spMk id="13" creationId="{E3A4EDF8-D2F0-5CB5-BA98-80B1D9C873CC}"/>
          </ac:spMkLst>
        </pc:spChg>
        <pc:spChg chg="add">
          <ac:chgData name="Kempe, Amy" userId="de2fdd6a-480b-43b7-a2b8-d72e1452d6ae" providerId="ADAL" clId="{19331324-5E25-43CA-8D98-8838DC354AF4}" dt="2025-08-11T16:36:01.519" v="134" actId="26606"/>
          <ac:spMkLst>
            <pc:docMk/>
            <pc:sldMk cId="3645359559" sldId="5111"/>
            <ac:spMk id="18" creationId="{0B9EE3F3-89B7-43C3-8651-C4C96830993D}"/>
          </ac:spMkLst>
        </pc:spChg>
        <pc:spChg chg="add">
          <ac:chgData name="Kempe, Amy" userId="de2fdd6a-480b-43b7-a2b8-d72e1452d6ae" providerId="ADAL" clId="{19331324-5E25-43CA-8D98-8838DC354AF4}" dt="2025-08-11T16:36:01.519" v="134" actId="26606"/>
          <ac:spMkLst>
            <pc:docMk/>
            <pc:sldMk cId="3645359559" sldId="5111"/>
            <ac:spMk id="20" creationId="{33AE4636-AEEC-45D6-84D4-7AC2DA48ECF8}"/>
          </ac:spMkLst>
        </pc:spChg>
        <pc:spChg chg="add">
          <ac:chgData name="Kempe, Amy" userId="de2fdd6a-480b-43b7-a2b8-d72e1452d6ae" providerId="ADAL" clId="{19331324-5E25-43CA-8D98-8838DC354AF4}" dt="2025-08-11T16:36:01.519" v="134" actId="26606"/>
          <ac:spMkLst>
            <pc:docMk/>
            <pc:sldMk cId="3645359559" sldId="5111"/>
            <ac:spMk id="22" creationId="{8D9CE0F4-2EB2-4F1F-8AAC-DB3571D9FE10}"/>
          </ac:spMkLst>
        </pc:spChg>
        <pc:grpChg chg="add mod ord">
          <ac:chgData name="Kempe, Amy" userId="de2fdd6a-480b-43b7-a2b8-d72e1452d6ae" providerId="ADAL" clId="{19331324-5E25-43CA-8D98-8838DC354AF4}" dt="2025-08-11T16:36:23.472" v="139" actId="1036"/>
          <ac:grpSpMkLst>
            <pc:docMk/>
            <pc:sldMk cId="3645359559" sldId="5111"/>
            <ac:grpSpMk id="6" creationId="{59B86190-D119-A800-5E54-3B78CA9D58A7}"/>
          </ac:grpSpMkLst>
        </pc:grpChg>
      </pc:sldChg>
      <pc:sldChg chg="addSp modSp mod">
        <pc:chgData name="Kempe, Amy" userId="de2fdd6a-480b-43b7-a2b8-d72e1452d6ae" providerId="ADAL" clId="{19331324-5E25-43CA-8D98-8838DC354AF4}" dt="2025-08-11T16:31:03.575" v="30" actId="1076"/>
        <pc:sldMkLst>
          <pc:docMk/>
          <pc:sldMk cId="2545718466" sldId="5112"/>
        </pc:sldMkLst>
        <pc:spChg chg="mod">
          <ac:chgData name="Kempe, Amy" userId="de2fdd6a-480b-43b7-a2b8-d72e1452d6ae" providerId="ADAL" clId="{19331324-5E25-43CA-8D98-8838DC354AF4}" dt="2025-08-11T16:30:48.646" v="28" actId="20577"/>
          <ac:spMkLst>
            <pc:docMk/>
            <pc:sldMk cId="2545718466" sldId="5112"/>
            <ac:spMk id="4" creationId="{5E6F6D93-E283-3432-4FE5-6DD0938219F7}"/>
          </ac:spMkLst>
        </pc:spChg>
        <pc:spChg chg="mod">
          <ac:chgData name="Kempe, Amy" userId="de2fdd6a-480b-43b7-a2b8-d72e1452d6ae" providerId="ADAL" clId="{19331324-5E25-43CA-8D98-8838DC354AF4}" dt="2025-08-11T16:23:17.435" v="2" actId="20577"/>
          <ac:spMkLst>
            <pc:docMk/>
            <pc:sldMk cId="2545718466" sldId="5112"/>
            <ac:spMk id="13" creationId="{B813EC72-C760-52E9-2F6A-A2E94CC28090}"/>
          </ac:spMkLst>
        </pc:spChg>
        <pc:picChg chg="add mod">
          <ac:chgData name="Kempe, Amy" userId="de2fdd6a-480b-43b7-a2b8-d72e1452d6ae" providerId="ADAL" clId="{19331324-5E25-43CA-8D98-8838DC354AF4}" dt="2025-08-11T16:31:03.575" v="30" actId="1076"/>
          <ac:picMkLst>
            <pc:docMk/>
            <pc:sldMk cId="2545718466" sldId="5112"/>
            <ac:picMk id="14" creationId="{1FCA1F37-F351-5EFE-2831-C2627D4916D6}"/>
          </ac:picMkLst>
        </pc:picChg>
      </pc:sldChg>
      <pc:sldChg chg="addSp modSp mod setBg">
        <pc:chgData name="Kempe, Amy" userId="de2fdd6a-480b-43b7-a2b8-d72e1452d6ae" providerId="ADAL" clId="{19331324-5E25-43CA-8D98-8838DC354AF4}" dt="2025-08-11T16:36:55.471" v="158" actId="1038"/>
        <pc:sldMkLst>
          <pc:docMk/>
          <pc:sldMk cId="1769238850" sldId="5113"/>
        </pc:sldMkLst>
        <pc:spChg chg="mod ord">
          <ac:chgData name="Kempe, Amy" userId="de2fdd6a-480b-43b7-a2b8-d72e1452d6ae" providerId="ADAL" clId="{19331324-5E25-43CA-8D98-8838DC354AF4}" dt="2025-08-11T16:35:31.931" v="133" actId="26606"/>
          <ac:spMkLst>
            <pc:docMk/>
            <pc:sldMk cId="1769238850" sldId="5113"/>
            <ac:spMk id="4" creationId="{2F949BD6-12C1-5DC6-F54C-71E8DCA07639}"/>
          </ac:spMkLst>
        </pc:spChg>
        <pc:spChg chg="mod">
          <ac:chgData name="Kempe, Amy" userId="de2fdd6a-480b-43b7-a2b8-d72e1452d6ae" providerId="ADAL" clId="{19331324-5E25-43CA-8D98-8838DC354AF4}" dt="2025-08-11T16:35:31.931" v="133" actId="26606"/>
          <ac:spMkLst>
            <pc:docMk/>
            <pc:sldMk cId="1769238850" sldId="5113"/>
            <ac:spMk id="13" creationId="{0C63C6C9-3089-4ABB-99DD-BE8A03DB86C3}"/>
          </ac:spMkLst>
        </pc:spChg>
        <pc:spChg chg="add">
          <ac:chgData name="Kempe, Amy" userId="de2fdd6a-480b-43b7-a2b8-d72e1452d6ae" providerId="ADAL" clId="{19331324-5E25-43CA-8D98-8838DC354AF4}" dt="2025-08-11T16:35:31.931" v="133" actId="26606"/>
          <ac:spMkLst>
            <pc:docMk/>
            <pc:sldMk cId="1769238850" sldId="5113"/>
            <ac:spMk id="19" creationId="{6D24BC9E-AC6A-42EE-AFD8-B290720B841F}"/>
          </ac:spMkLst>
        </pc:spChg>
        <pc:spChg chg="add">
          <ac:chgData name="Kempe, Amy" userId="de2fdd6a-480b-43b7-a2b8-d72e1452d6ae" providerId="ADAL" clId="{19331324-5E25-43CA-8D98-8838DC354AF4}" dt="2025-08-11T16:35:31.931" v="133" actId="26606"/>
          <ac:spMkLst>
            <pc:docMk/>
            <pc:sldMk cId="1769238850" sldId="5113"/>
            <ac:spMk id="21" creationId="{0990C621-3B8B-4820-8328-D47EF7CE823C}"/>
          </ac:spMkLst>
        </pc:spChg>
        <pc:spChg chg="add">
          <ac:chgData name="Kempe, Amy" userId="de2fdd6a-480b-43b7-a2b8-d72e1452d6ae" providerId="ADAL" clId="{19331324-5E25-43CA-8D98-8838DC354AF4}" dt="2025-08-11T16:35:31.931" v="133" actId="26606"/>
          <ac:spMkLst>
            <pc:docMk/>
            <pc:sldMk cId="1769238850" sldId="5113"/>
            <ac:spMk id="23" creationId="{C1A2385B-1D2A-4E17-84FA-6CB7F0AAE473}"/>
          </ac:spMkLst>
        </pc:spChg>
        <pc:spChg chg="add">
          <ac:chgData name="Kempe, Amy" userId="de2fdd6a-480b-43b7-a2b8-d72e1452d6ae" providerId="ADAL" clId="{19331324-5E25-43CA-8D98-8838DC354AF4}" dt="2025-08-11T16:35:31.931" v="133" actId="26606"/>
          <ac:spMkLst>
            <pc:docMk/>
            <pc:sldMk cId="1769238850" sldId="5113"/>
            <ac:spMk id="25" creationId="{5E791F2F-79DB-4CC0-9FA1-001E3E91E8B7}"/>
          </ac:spMkLst>
        </pc:spChg>
        <pc:grpChg chg="add mod ord">
          <ac:chgData name="Kempe, Amy" userId="de2fdd6a-480b-43b7-a2b8-d72e1452d6ae" providerId="ADAL" clId="{19331324-5E25-43CA-8D98-8838DC354AF4}" dt="2025-08-11T16:36:55.471" v="158" actId="1038"/>
          <ac:grpSpMkLst>
            <pc:docMk/>
            <pc:sldMk cId="1769238850" sldId="5113"/>
            <ac:grpSpMk id="6" creationId="{3AE91938-A048-39E5-72E2-7E331B3655D8}"/>
          </ac:grpSpMkLst>
        </pc:grpChg>
        <pc:picChg chg="add mod">
          <ac:chgData name="Kempe, Amy" userId="de2fdd6a-480b-43b7-a2b8-d72e1452d6ae" providerId="ADAL" clId="{19331324-5E25-43CA-8D98-8838DC354AF4}" dt="2025-08-11T16:36:32.484" v="140" actId="1076"/>
          <ac:picMkLst>
            <pc:docMk/>
            <pc:sldMk cId="1769238850" sldId="5113"/>
            <ac:picMk id="14" creationId="{2CDAA117-290A-B1B6-C4A5-D01E7FE25FB3}"/>
          </ac:picMkLst>
        </pc:picChg>
      </pc:sldChg>
      <pc:sldChg chg="addSp delSp modSp mod setBg">
        <pc:chgData name="Kempe, Amy" userId="de2fdd6a-480b-43b7-a2b8-d72e1452d6ae" providerId="ADAL" clId="{19331324-5E25-43CA-8D98-8838DC354AF4}" dt="2025-08-11T16:32:28.177" v="39"/>
        <pc:sldMkLst>
          <pc:docMk/>
          <pc:sldMk cId="3146805478" sldId="5115"/>
        </pc:sldMkLst>
        <pc:spChg chg="mod">
          <ac:chgData name="Kempe, Amy" userId="de2fdd6a-480b-43b7-a2b8-d72e1452d6ae" providerId="ADAL" clId="{19331324-5E25-43CA-8D98-8838DC354AF4}" dt="2025-08-11T16:32:02.438" v="38" actId="26606"/>
          <ac:spMkLst>
            <pc:docMk/>
            <pc:sldMk cId="3146805478" sldId="5115"/>
            <ac:spMk id="4" creationId="{45DFCB9D-FBAA-C617-51F7-97F614E3D248}"/>
          </ac:spMkLst>
        </pc:spChg>
        <pc:spChg chg="mod">
          <ac:chgData name="Kempe, Amy" userId="de2fdd6a-480b-43b7-a2b8-d72e1452d6ae" providerId="ADAL" clId="{19331324-5E25-43CA-8D98-8838DC354AF4}" dt="2025-08-11T16:32:02.438" v="38" actId="26606"/>
          <ac:spMkLst>
            <pc:docMk/>
            <pc:sldMk cId="3146805478" sldId="5115"/>
            <ac:spMk id="13" creationId="{3587FFB2-6AB9-7C83-5CB6-A96899C621D8}"/>
          </ac:spMkLst>
        </pc:spChg>
        <pc:spChg chg="add del">
          <ac:chgData name="Kempe, Amy" userId="de2fdd6a-480b-43b7-a2b8-d72e1452d6ae" providerId="ADAL" clId="{19331324-5E25-43CA-8D98-8838DC354AF4}" dt="2025-08-11T16:32:02.279" v="37" actId="26606"/>
          <ac:spMkLst>
            <pc:docMk/>
            <pc:sldMk cId="3146805478" sldId="5115"/>
            <ac:spMk id="18" creationId="{743AA782-23D1-4521-8CAD-47662984AA08}"/>
          </ac:spMkLst>
        </pc:spChg>
        <pc:spChg chg="add del">
          <ac:chgData name="Kempe, Amy" userId="de2fdd6a-480b-43b7-a2b8-d72e1452d6ae" providerId="ADAL" clId="{19331324-5E25-43CA-8D98-8838DC354AF4}" dt="2025-08-11T16:32:02.279" v="37" actId="26606"/>
          <ac:spMkLst>
            <pc:docMk/>
            <pc:sldMk cId="3146805478" sldId="5115"/>
            <ac:spMk id="20" creationId="{71877DBC-BB60-40F0-AC93-2ACDBAAE60CE}"/>
          </ac:spMkLst>
        </pc:spChg>
        <pc:spChg chg="add">
          <ac:chgData name="Kempe, Amy" userId="de2fdd6a-480b-43b7-a2b8-d72e1452d6ae" providerId="ADAL" clId="{19331324-5E25-43CA-8D98-8838DC354AF4}" dt="2025-08-11T16:32:02.438" v="38" actId="26606"/>
          <ac:spMkLst>
            <pc:docMk/>
            <pc:sldMk cId="3146805478" sldId="5115"/>
            <ac:spMk id="22" creationId="{4300840D-0A0B-4512-BACA-B439D5B9C57C}"/>
          </ac:spMkLst>
        </pc:spChg>
        <pc:spChg chg="add">
          <ac:chgData name="Kempe, Amy" userId="de2fdd6a-480b-43b7-a2b8-d72e1452d6ae" providerId="ADAL" clId="{19331324-5E25-43CA-8D98-8838DC354AF4}" dt="2025-08-11T16:32:02.438" v="38" actId="26606"/>
          <ac:spMkLst>
            <pc:docMk/>
            <pc:sldMk cId="3146805478" sldId="5115"/>
            <ac:spMk id="23" creationId="{C4285719-470E-454C-AF62-8323075F1F5B}"/>
          </ac:spMkLst>
        </pc:spChg>
        <pc:spChg chg="add">
          <ac:chgData name="Kempe, Amy" userId="de2fdd6a-480b-43b7-a2b8-d72e1452d6ae" providerId="ADAL" clId="{19331324-5E25-43CA-8D98-8838DC354AF4}" dt="2025-08-11T16:32:02.438" v="38" actId="26606"/>
          <ac:spMkLst>
            <pc:docMk/>
            <pc:sldMk cId="3146805478" sldId="5115"/>
            <ac:spMk id="24" creationId="{D2B78728-A580-49A7-84F9-6EF6F583ADE0}"/>
          </ac:spMkLst>
        </pc:spChg>
        <pc:spChg chg="add">
          <ac:chgData name="Kempe, Amy" userId="de2fdd6a-480b-43b7-a2b8-d72e1452d6ae" providerId="ADAL" clId="{19331324-5E25-43CA-8D98-8838DC354AF4}" dt="2025-08-11T16:32:02.438" v="38" actId="26606"/>
          <ac:spMkLst>
            <pc:docMk/>
            <pc:sldMk cId="3146805478" sldId="5115"/>
            <ac:spMk id="25" creationId="{CD9FE4EF-C4D8-49A0-B2FF-81D8DB7D8A24}"/>
          </ac:spMkLst>
        </pc:spChg>
        <pc:spChg chg="add">
          <ac:chgData name="Kempe, Amy" userId="de2fdd6a-480b-43b7-a2b8-d72e1452d6ae" providerId="ADAL" clId="{19331324-5E25-43CA-8D98-8838DC354AF4}" dt="2025-08-11T16:32:02.438" v="38" actId="26606"/>
          <ac:spMkLst>
            <pc:docMk/>
            <pc:sldMk cId="3146805478" sldId="5115"/>
            <ac:spMk id="26" creationId="{38FAA1A1-D861-433F-88FA-1E9D6FD31D11}"/>
          </ac:spMkLst>
        </pc:spChg>
        <pc:spChg chg="add">
          <ac:chgData name="Kempe, Amy" userId="de2fdd6a-480b-43b7-a2b8-d72e1452d6ae" providerId="ADAL" clId="{19331324-5E25-43CA-8D98-8838DC354AF4}" dt="2025-08-11T16:32:02.438" v="38" actId="26606"/>
          <ac:spMkLst>
            <pc:docMk/>
            <pc:sldMk cId="3146805478" sldId="5115"/>
            <ac:spMk id="28" creationId="{8D71EDA1-87BF-4D5D-AB79-F346FD19278A}"/>
          </ac:spMkLst>
        </pc:spChg>
        <pc:grpChg chg="add mod ord">
          <ac:chgData name="Kempe, Amy" userId="de2fdd6a-480b-43b7-a2b8-d72e1452d6ae" providerId="ADAL" clId="{19331324-5E25-43CA-8D98-8838DC354AF4}" dt="2025-08-11T16:32:02.438" v="38" actId="26606"/>
          <ac:grpSpMkLst>
            <pc:docMk/>
            <pc:sldMk cId="3146805478" sldId="5115"/>
            <ac:grpSpMk id="6" creationId="{5ABB5540-43F5-EF35-7EC4-44DD6A85761B}"/>
          </ac:grpSpMkLst>
        </pc:grpChg>
      </pc:sldChg>
      <pc:sldChg chg="delSp modSp add mod">
        <pc:chgData name="Kempe, Amy" userId="de2fdd6a-480b-43b7-a2b8-d72e1452d6ae" providerId="ADAL" clId="{19331324-5E25-43CA-8D98-8838DC354AF4}" dt="2025-08-11T16:34:38.166" v="129" actId="20577"/>
        <pc:sldMkLst>
          <pc:docMk/>
          <pc:sldMk cId="4231208094" sldId="5116"/>
        </pc:sldMkLst>
        <pc:spChg chg="mod">
          <ac:chgData name="Kempe, Amy" userId="de2fdd6a-480b-43b7-a2b8-d72e1452d6ae" providerId="ADAL" clId="{19331324-5E25-43CA-8D98-8838DC354AF4}" dt="2025-08-11T16:34:38.166" v="129" actId="20577"/>
          <ac:spMkLst>
            <pc:docMk/>
            <pc:sldMk cId="4231208094" sldId="5116"/>
            <ac:spMk id="4" creationId="{58EAAFEE-005E-CB17-FF96-9517B7DA689C}"/>
          </ac:spMkLst>
        </pc:spChg>
        <pc:picChg chg="del">
          <ac:chgData name="Kempe, Amy" userId="de2fdd6a-480b-43b7-a2b8-d72e1452d6ae" providerId="ADAL" clId="{19331324-5E25-43CA-8D98-8838DC354AF4}" dt="2025-08-11T16:34:12.574" v="43" actId="478"/>
          <ac:picMkLst>
            <pc:docMk/>
            <pc:sldMk cId="4231208094" sldId="5116"/>
            <ac:picMk id="14" creationId="{E1C923BE-4EE6-9BCB-01E4-65FE161F923A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69E515-DF45-499A-8C76-3BFBC7663212}" type="datetimeFigureOut">
              <a:rPr lang="en-US" smtClean="0"/>
              <a:t>1/9/26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ED3EEB-5CAA-4D50-9105-9EBEEDCF5E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1736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ED3EEB-5CAA-4D50-9105-9EBEEDCF5ED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1197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A1B9E4-C3A3-A71D-A1E5-293EF711FA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D91E210-F889-3E9D-0D2D-04649B46DE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2B3E8CA-F9E9-FA4D-A091-C356A2824E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B431C0-4A6F-C090-0DB7-749A1F5011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ED3EEB-5CAA-4D50-9105-9EBEEDCF5ED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5197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2F9DE1-1550-B2B4-7D44-CF5CA7C27D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E0A8B69-A7C5-7F61-CB16-C27BEA4863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64CC7D3-21DC-168C-001A-303041350E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C7AAC3-E721-F038-A3A8-09FEDF0998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6CCBD6-79DD-9B46-B6AE-4955C8932AE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9144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057DCC-94B7-1590-01A2-788801FBB3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7B2378-85DA-752A-064C-6CAEEFE470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15F3B7E-DEE1-7166-9A87-D8D8782B2E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8A5AC1-0FB1-33FD-6CDD-1F151C4E09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6CCBD6-79DD-9B46-B6AE-4955C8932A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67958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7D2F9E-D167-4ED3-83EC-AE46EA34BEC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11305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227B7A-97EE-767C-C897-AFE60323CD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F34ED3-4263-4E0E-E297-712E566837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AC440D0-50A4-D3FA-2EEF-37DEA08A06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94FE88-4C06-2772-1462-2EC1580048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6CCBD6-79DD-9B46-B6AE-4955C8932A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82148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F4F240-BDA6-F888-3073-5E001E7347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138493D-5025-F9C8-5ED3-85243B3CA9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0897BCF-DD98-EA68-45D1-058AB6792D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D7FA08-C1EF-39F6-D26A-A6679C34D8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6CCBD6-79DD-9B46-B6AE-4955C8932AE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2998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B74B22-351F-F14E-88F5-B7CAF0C880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B360C4-9EDA-26E0-98AC-6619CB88AC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02F6EF4-2E86-1D49-2B99-5784715190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9EBBB2-3D63-40E4-A1B4-912957ABC2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7D2F9E-D167-4ED3-83EC-AE46EA34BEC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90151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843778-9E1B-5B37-A5D6-EAD0CB688F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D2BBE49-205B-99CA-C733-5EC5736464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C43383E-F9D2-28BE-1FE9-26EBE9E7CA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102C95-429B-5129-409E-FA224EF3D5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7D2F9E-D167-4ED3-83EC-AE46EA34BEC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96218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A6A3AF-28AD-8E9D-C8DC-B623C743E2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A390751-D6D6-E1E2-5885-ED260EECEC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0275BB3-50C3-A687-D090-6AEA4F3986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31233F-CB22-AD10-1379-A397C906E4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ED3EEB-5CAA-4D50-9105-9EBEEDCF5ED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1963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6770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58CCB-6F34-7086-6491-EFAB0FA42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BC78B6-742F-426A-9D31-5F0396FDF5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725C26-2C4E-0E01-24A3-4F0622E4A9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F60568-F686-CC67-802C-3A675C013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5DEEB-1DF9-847D-A19B-48D152E35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18056A-B20C-BF41-BE28-5A69CEE9EE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966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08E66-FA5F-8865-758D-3595D1ADB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360522-0E70-7E1D-8348-1089A93EA4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7F654E-7904-C2CF-57D7-4B38A82ACF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8F8173-8B22-0256-2972-4BC1D076F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0C2B3E-22FB-5E37-0AF3-6C9F307D0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18056A-B20C-BF41-BE28-5A69CEE9EE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7884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459DE-6039-4B61-B68B-B6064CC37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11E9E5-04B8-BFA5-11D7-DF683C507D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541D0F-C632-C802-A921-E90E444FD8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515630-78F4-AE8E-1D06-ED8E97B2FB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7E1ED2-3147-E2AD-F33B-56553B72A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B805C6-368D-2301-5C0E-C85D26CCE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18056A-B20C-BF41-BE28-5A69CEE9EE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5041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41DB3-69F8-A5EB-69AC-C97AE7627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E1BCFE-7311-B60A-0AAD-F6EED61600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57D313-7E04-4EBC-604A-A4055A2072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00EA85-889D-B192-FB09-8F27DC1E5C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BD3016-61F3-E6BB-EF08-38C031A5F3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E343CC3-C935-2359-DB5D-AAABCF6580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343365A-749D-83F4-D041-2C63D0CAB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4A5B3F-EDE8-4273-DDA3-EAEF93B6E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18056A-B20C-BF41-BE28-5A69CEE9EE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6009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845A9C-16BA-4CFF-44C7-BBD5F66C5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6B50D2-A651-A5C8-9CC8-F95026C3C5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BA3A1C-0928-1C7F-9380-320E7A61F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B7C13A-10A6-363C-8E64-9CA0CFDF1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18056A-B20C-BF41-BE28-5A69CEE9EE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7674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216C70-0175-4045-D118-CD65918C08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BA2D31-CE7E-56BE-2D91-FADDCADA0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E858E8-6210-A293-15A6-BF6A2E2B9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18056A-B20C-BF41-BE28-5A69CEE9EE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4253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CDA74-DD37-22CA-41D6-D1FD36327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F5AE1-41A7-E621-43E7-4F048F8EB2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AF6FA5-66E5-1B51-B2A4-36587289C9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07463F-1257-DEF9-94EC-5B445DDBEB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32FC27-4B7D-7659-8EF0-9C9BE29E9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72CEA0-BC0B-5EAE-0579-4CB147F6C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18056A-B20C-BF41-BE28-5A69CEE9EE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5462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CD7729-9DD2-9AB8-9AE5-5555BB9AE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197607-7885-ED0E-8E00-03A99C6B27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4E60AE-7241-EF53-9EDA-EED46FE2D6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0CF801-15D7-46DD-BE61-E387A364E6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F5C625-86E9-B7CD-6027-3A23DFF1D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8151BD-4EFB-12D3-EB6F-BE43F3497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18056A-B20C-BF41-BE28-5A69CEE9EE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4524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91181-6CF1-D9D0-65DB-06181EC10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E34BCC-EF12-1857-5D35-A4344FC7D8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A6B5BB-F576-E7AD-7C1B-B42B04E46D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842CD-226E-0ACC-2CE0-77F8C20AB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2A056B-B05E-D88E-22A8-EF75AAC77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18056A-B20C-BF41-BE28-5A69CEE9EE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103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93A3B55-4406-6623-D2A9-13CDEDE14C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3E37F5-4CBA-59FF-C857-0E21F997FF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177E6F-F976-01BE-4954-B382525AA3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421B27-F420-764B-FDAF-D8E236808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781993-90A5-B793-8771-66C9F314C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18056A-B20C-BF41-BE28-5A69CEE9EE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50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21684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01522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69797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112EE-9BA7-B82C-33BD-7EB2215AAC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C86311-7299-B4C0-A1B8-514BDA510A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6782A8-A5AE-333F-D90C-2D60366E8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0D525-ACA1-4F4D-BCB6-7F54E2BD4752}" type="datetimeFigureOut">
              <a:rPr lang="en-US" smtClean="0"/>
              <a:t>1/9/26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CEA681-C2F5-9855-B659-16A299CE5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9D4D88-2E05-B2CA-D5A5-CE7A1B865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F5850-6696-D943-824A-8916959DF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4561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06148-57AF-1A66-F570-490EFD9BE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591E41-4E55-787F-F0CE-B2C980EA0E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143912-4F42-D244-DD46-623165B0C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0D525-ACA1-4F4D-BCB6-7F54E2BD4752}" type="datetimeFigureOut">
              <a:rPr lang="en-US" smtClean="0"/>
              <a:t>1/9/26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DBEF2E-2438-CB51-0560-CCC5868A9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CBE31D-6FBD-304E-00FE-ECAF23282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F5850-6696-D943-824A-8916959DF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8414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AA650-AD62-2D12-6729-CADD0FB8B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0E5273-0719-4DB6-7F8C-EA4FAAD176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AEB349-8C2E-7832-D998-7A1A24B98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0D525-ACA1-4F4D-BCB6-7F54E2BD4752}" type="datetimeFigureOut">
              <a:rPr lang="en-US" smtClean="0"/>
              <a:t>1/9/26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82DD9E-1382-C1AF-354F-D79AD9E31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2297B3-4B54-9924-8234-CE8652C92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F5850-6696-D943-824A-8916959DF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0929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4DCFAE-D01B-DBB7-5213-69B0A58C9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C49954-E3C5-CDF8-6AB9-629F4B455A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4ABED6-075F-3855-157E-837DC18E65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332868-B3D3-2CEB-3EA5-7B794DF13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0D525-ACA1-4F4D-BCB6-7F54E2BD4752}" type="datetimeFigureOut">
              <a:rPr lang="en-US" smtClean="0"/>
              <a:t>1/9/26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467E18-6AC1-8161-075F-45F3BBD28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91A5AC-801F-8ED9-83ED-A9613A385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F5850-6696-D943-824A-8916959DF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0222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9DA0F-DE1B-B47F-5DC9-51AC68BC4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FBBB87-138F-5E82-DB53-D3FDFC38C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3E7EB9-6765-C0D3-D38F-C73C4961F9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DAC1FF-AEDA-563C-88B6-575B056E57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1644CA-E5C5-0BFF-30DB-DBC82273E1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40E898-0612-F676-97CB-9919E6803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0D525-ACA1-4F4D-BCB6-7F54E2BD4752}" type="datetimeFigureOut">
              <a:rPr lang="en-US" smtClean="0"/>
              <a:t>1/9/26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2264DA-4EC3-69DF-D970-FDB03568E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0FD4E1C-2F5D-D048-BFED-CC221685A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F5850-6696-D943-824A-8916959DF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6765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0B2E7-D67B-762D-3568-1AD094435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312D87-1D63-E9E9-87A7-E1F7A8F15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0D525-ACA1-4F4D-BCB6-7F54E2BD4752}" type="datetimeFigureOut">
              <a:rPr lang="en-US" smtClean="0"/>
              <a:t>1/9/26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51CC74-B8C4-6A0C-03C7-5F14F9595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B876DF-6C5B-3AE6-D4C9-C02B2D938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F5850-6696-D943-824A-8916959DF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0068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B21442-69F7-803D-B1BD-0FBE3359C6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0D525-ACA1-4F4D-BCB6-7F54E2BD4752}" type="datetimeFigureOut">
              <a:rPr lang="en-US" smtClean="0"/>
              <a:t>1/9/26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B18C2E-3384-A026-D6B8-38F4DB670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F901F0-066C-D656-C135-DC07B6DA9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F5850-6696-D943-824A-8916959DF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3534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FEB1-5634-14C3-A90D-D4109DB60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E5E967-4AD3-EFCD-F336-93C28D902F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526B8E-2330-608F-3189-B57703DD8B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684F03-8837-1D2C-574B-D5884188D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0D525-ACA1-4F4D-BCB6-7F54E2BD4752}" type="datetimeFigureOut">
              <a:rPr lang="en-US" smtClean="0"/>
              <a:t>1/9/26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6FC96A-FDDE-DEB6-750A-7E04FFE72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903100-A8CA-A7D5-D74B-88B59C41D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F5850-6696-D943-824A-8916959DF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5213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E6A4F-3464-B764-176D-D775BA2FE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E2B7D5-2DDF-CEC4-4A6D-088BF3338E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6A78D5-5A6C-E748-2176-190480996E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CB41BF-E5F6-7E8D-51B6-944C02AA0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41D0C0-B6E9-C10C-9A87-397802E56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37525-2D49-2B4A-9270-3F8F29DF9D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9050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DE068-5B92-475B-4941-AB3191970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79FB34-E78F-6826-DB9D-489AA5210F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1BC3E9-EA76-9B59-57D8-D5F70EE1BA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78BB3A-CE7D-BA5A-2BB6-A60A1C6081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0D525-ACA1-4F4D-BCB6-7F54E2BD4752}" type="datetimeFigureOut">
              <a:rPr lang="en-US" smtClean="0"/>
              <a:t>1/9/26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810DB5-49EB-9B69-CD6C-06C651F5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1A2F15-0E6F-F545-BB61-B7C53E724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F5850-6696-D943-824A-8916959DF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5531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D06C0-821B-AC9E-287A-7C839D403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0C51C6-D531-9656-DDA7-29E1C2A1AA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9CDC22-7CBE-4C5F-B4FE-1AAA7C8CF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0D525-ACA1-4F4D-BCB6-7F54E2BD4752}" type="datetimeFigureOut">
              <a:rPr lang="en-US" smtClean="0"/>
              <a:t>1/9/26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4C1C54-5E90-19E4-8E50-B07EAE648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AB0724-E5AD-C34C-CEFF-41DE5DE86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F5850-6696-D943-824A-8916959DF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4577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241F42-167E-F564-2403-EA6EB4913F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EA9D60-9A4E-4C88-BA6C-05ABA954E3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430A61-FE0E-94D4-36A9-CEA750A9C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0D525-ACA1-4F4D-BCB6-7F54E2BD4752}" type="datetimeFigureOut">
              <a:rPr lang="en-US" smtClean="0"/>
              <a:t>1/9/26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DE03F6-B993-4B86-068D-9B164BF6B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F6622F-C85A-FBED-A015-02A155B14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F5850-6696-D943-824A-8916959DF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1324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Main 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17093" y="1178430"/>
            <a:ext cx="11157817" cy="231007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333" b="0" baseline="0">
                <a:solidFill>
                  <a:schemeClr val="bg1">
                    <a:lumMod val="50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609555" indent="0">
              <a:buNone/>
              <a:defRPr sz="1600"/>
            </a:lvl2pPr>
            <a:lvl3pPr marL="1219108" indent="0">
              <a:buNone/>
              <a:defRPr sz="1333"/>
            </a:lvl3pPr>
            <a:lvl4pPr marL="1828664" indent="0">
              <a:buNone/>
              <a:defRPr sz="1200"/>
            </a:lvl4pPr>
            <a:lvl5pPr marL="2438218" indent="0">
              <a:buNone/>
              <a:defRPr sz="1200"/>
            </a:lvl5pPr>
            <a:lvl6pPr marL="3047772" indent="0">
              <a:buNone/>
              <a:defRPr sz="1200"/>
            </a:lvl6pPr>
            <a:lvl7pPr marL="3657325" indent="0">
              <a:buNone/>
              <a:defRPr sz="1200"/>
            </a:lvl7pPr>
            <a:lvl8pPr marL="4266880" indent="0">
              <a:buNone/>
              <a:defRPr sz="1200"/>
            </a:lvl8pPr>
            <a:lvl9pPr marL="4876435" indent="0">
              <a:buNone/>
              <a:defRPr sz="1200"/>
            </a:lvl9pPr>
          </a:lstStyle>
          <a:p>
            <a:pPr lvl="0"/>
            <a:r>
              <a:rPr lang="en-US"/>
              <a:t>CLICK TO EDITE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17093" y="455087"/>
            <a:ext cx="11157817" cy="660511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3733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613489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82753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37347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E6A4F-3464-B764-176D-D775BA2FE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E2B7D5-2DDF-CEC4-4A6D-088BF3338E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6A78D5-5A6C-E748-2176-190480996E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1AC503-FEA5-8B45-B441-322AAE7A6161}" type="datetimeFigureOut">
              <a:rPr lang="en-US" smtClean="0"/>
              <a:t>1/9/26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CB41BF-E5F6-7E8D-51B6-944C02AA0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41D0C0-B6E9-C10C-9A87-397802E56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37525-2D49-2B4A-9270-3F8F29DF9D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1611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7247D-4A18-5EBA-FFA5-ECA257238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173971-FFD3-6F2B-32C7-D199E9DB99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90FCDB-F520-2441-85E5-B8FE2328C7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FE78CE-3A24-8AE0-5DD9-291FCB7E6C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1AC503-FEA5-8B45-B441-322AAE7A6161}" type="datetimeFigureOut">
              <a:rPr lang="en-US" smtClean="0"/>
              <a:t>1/9/26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20DE99-FC5F-3797-9B7C-B6CCC9FCB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FE49A9-3047-E1F6-1A17-3397207F9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37525-2D49-2B4A-9270-3F8F29DF9D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1810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AE4DD-1DED-D0E8-D54B-6E8873AFD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12B910-5118-CCF0-878A-6DBF188C56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5D1A63-1076-3739-0BD9-4CBA708E75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3A91B2-CD40-5FFF-83DB-BC1841DB86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750E39-2D76-6ECE-FCE4-53DD1B8679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804BFCB-E59B-449B-9F21-9CCAF70BF0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1AC503-FEA5-8B45-B441-322AAE7A6161}" type="datetimeFigureOut">
              <a:rPr lang="en-US" smtClean="0"/>
              <a:t>1/9/26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3C8C2B-9000-4027-1B75-031648505E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649F396-5F29-4340-CC43-950749188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37525-2D49-2B4A-9270-3F8F29DF9D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6950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27581-4175-43DF-EA87-CCCA312B5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544E62-7718-0400-0336-55936AFF26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1AC503-FEA5-8B45-B441-322AAE7A6161}" type="datetimeFigureOut">
              <a:rPr lang="en-US" smtClean="0"/>
              <a:t>1/9/26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CD2AF1-486E-9024-0963-28387DCDA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E3D0B7-8175-10E3-D8E7-A6600257B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37525-2D49-2B4A-9270-3F8F29DF9D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4788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7247D-4A18-5EBA-FFA5-ECA257238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173971-FFD3-6F2B-32C7-D199E9DB99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90FCDB-F520-2441-85E5-B8FE2328C7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FE78CE-3A24-8AE0-5DD9-291FCB7E6C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20DE99-FC5F-3797-9B7C-B6CCC9FCB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FE49A9-3047-E1F6-1A17-3397207F9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37525-2D49-2B4A-9270-3F8F29DF9D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27933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B12D19-28A2-C2CD-CBE1-F562300062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1AC503-FEA5-8B45-B441-322AAE7A6161}" type="datetimeFigureOut">
              <a:rPr lang="en-US" smtClean="0"/>
              <a:t>1/9/26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3C29EF-8719-A87D-B82B-779439EC2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9DDB2F-A489-ECFB-8B81-EAE25A6E4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37525-2D49-2B4A-9270-3F8F29DF9D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66645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48FFC88-4FFD-2D1B-6460-0955EFCDAA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C779A8-F67A-B3B6-083C-166D3C8E9D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C5B108-7500-3F28-7010-BFF3CB04A7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1AC503-FEA5-8B45-B441-322AAE7A6161}" type="datetimeFigureOut">
              <a:rPr lang="en-US" smtClean="0"/>
              <a:t>1/9/26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55C262-AF95-E268-3FAA-89A119E68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273026-9645-A259-834B-2F94C3B7D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37525-2D49-2B4A-9270-3F8F29DF9D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8851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AE4DD-1DED-D0E8-D54B-6E8873AFD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12B910-5118-CCF0-878A-6DBF188C56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5D1A63-1076-3739-0BD9-4CBA708E75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3A91B2-CD40-5FFF-83DB-BC1841DB86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750E39-2D76-6ECE-FCE4-53DD1B8679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804BFCB-E59B-449B-9F21-9CCAF70BF0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3C8C2B-9000-4027-1B75-031648505E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649F396-5F29-4340-CC43-950749188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37525-2D49-2B4A-9270-3F8F29DF9D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3113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27581-4175-43DF-EA87-CCCA312B5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544E62-7718-0400-0336-55936AFF26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CD2AF1-486E-9024-0963-28387DCDA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E3D0B7-8175-10E3-D8E7-A6600257B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37525-2D49-2B4A-9270-3F8F29DF9D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933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B12D19-28A2-C2CD-CBE1-F562300062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3C29EF-8719-A87D-B82B-779439EC2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9DDB2F-A489-ECFB-8B81-EAE25A6E4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37525-2D49-2B4A-9270-3F8F29DF9D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11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48FFC88-4FFD-2D1B-6460-0955EFCDAA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C779A8-F67A-B3B6-083C-166D3C8E9D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C5B108-7500-3F28-7010-BFF3CB04A7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55C262-AF95-E268-3FAA-89A119E68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273026-9645-A259-834B-2F94C3B7D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37525-2D49-2B4A-9270-3F8F29DF9D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240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E8DA8-71CA-F519-B55F-940E57A891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0FEA77-56FC-1EA4-253A-65740A866C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8E1974-E162-F352-573F-98EC523C37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CE5661-70AF-E48B-0495-53DBB4EFC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57B54B-8ACE-AD19-9690-8310F15D4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18056A-B20C-BF41-BE28-5A69CEE9EE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252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9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0615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9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6210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0327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713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CF8301-CE31-BA88-83E8-CC3500BCA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BAC522-4C23-41FB-98B0-1FACDBA566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3563AA-7926-E9B8-03BB-9F63A3957E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40D525-ACA1-4F4D-BCB6-7F54E2BD4752}" type="datetimeFigureOut">
              <a:rPr lang="en-US" smtClean="0"/>
              <a:t>1/9/26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E8E1F6-835F-2F13-637C-36756576E8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BA64AE-E7B6-E680-F449-9C80B1ABF5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6F5850-6696-D943-824A-8916959DF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605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89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4" Type="http://schemas.openxmlformats.org/officeDocument/2006/relationships/hyperlink" Target="https://ccrimarketing.zenfolio.com/p814393962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D3C4D3-3248-23B9-F421-C0C24DFBF1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585AAC8-B9E6-CB58-B663-02DC80450B2F}"/>
              </a:ext>
            </a:extLst>
          </p:cNvPr>
          <p:cNvSpPr/>
          <p:nvPr/>
        </p:nvSpPr>
        <p:spPr>
          <a:xfrm>
            <a:off x="0" y="0"/>
            <a:ext cx="11956026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0B31E7D-2149-FA08-C04A-997D85B16289}"/>
              </a:ext>
            </a:extLst>
          </p:cNvPr>
          <p:cNvGrpSpPr/>
          <p:nvPr/>
        </p:nvGrpSpPr>
        <p:grpSpPr>
          <a:xfrm>
            <a:off x="9247109" y="0"/>
            <a:ext cx="2944891" cy="6858000"/>
            <a:chOff x="9247109" y="0"/>
            <a:chExt cx="2944891" cy="6858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92A809B-CCB3-8E22-2836-B9843312BB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47109" y="6006117"/>
              <a:ext cx="1899683" cy="342998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CB28263-1F0B-198E-5C89-53B0352DF7E3}"/>
                </a:ext>
              </a:extLst>
            </p:cNvPr>
            <p:cNvSpPr/>
            <p:nvPr/>
          </p:nvSpPr>
          <p:spPr>
            <a:xfrm>
              <a:off x="11856378" y="0"/>
              <a:ext cx="335622" cy="1714500"/>
            </a:xfrm>
            <a:prstGeom prst="rect">
              <a:avLst/>
            </a:prstGeom>
            <a:solidFill>
              <a:srgbClr val="F6D87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1326C52-5FBF-7FE6-FC35-193B700B10A7}"/>
                </a:ext>
              </a:extLst>
            </p:cNvPr>
            <p:cNvSpPr/>
            <p:nvPr/>
          </p:nvSpPr>
          <p:spPr>
            <a:xfrm>
              <a:off x="11856378" y="1714500"/>
              <a:ext cx="335622" cy="1714500"/>
            </a:xfrm>
            <a:prstGeom prst="rect">
              <a:avLst/>
            </a:prstGeom>
            <a:solidFill>
              <a:srgbClr val="9ACD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A446B24-1891-56CD-F740-A53E4BAEFBFE}"/>
                </a:ext>
              </a:extLst>
            </p:cNvPr>
            <p:cNvSpPr/>
            <p:nvPr/>
          </p:nvSpPr>
          <p:spPr>
            <a:xfrm>
              <a:off x="11856378" y="3429000"/>
              <a:ext cx="335622" cy="1714500"/>
            </a:xfrm>
            <a:prstGeom prst="rect">
              <a:avLst/>
            </a:prstGeom>
            <a:solidFill>
              <a:srgbClr val="91C7D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CDD6A18-9A63-7694-943B-A44FFC02619E}"/>
                </a:ext>
              </a:extLst>
            </p:cNvPr>
            <p:cNvSpPr/>
            <p:nvPr/>
          </p:nvSpPr>
          <p:spPr>
            <a:xfrm>
              <a:off x="11856378" y="5143500"/>
              <a:ext cx="335622" cy="1714500"/>
            </a:xfrm>
            <a:prstGeom prst="rect">
              <a:avLst/>
            </a:prstGeom>
            <a:solidFill>
              <a:srgbClr val="00583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endParaRP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909D32BC-6D05-5BFE-1D16-908E96981802}"/>
              </a:ext>
            </a:extLst>
          </p:cNvPr>
          <p:cNvSpPr/>
          <p:nvPr/>
        </p:nvSpPr>
        <p:spPr>
          <a:xfrm>
            <a:off x="0" y="1714500"/>
            <a:ext cx="6925235" cy="2548218"/>
          </a:xfrm>
          <a:prstGeom prst="rect">
            <a:avLst/>
          </a:prstGeom>
          <a:solidFill>
            <a:srgbClr val="00583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2">
            <a:extLst>
              <a:ext uri="{FF2B5EF4-FFF2-40B4-BE49-F238E27FC236}">
                <a16:creationId xmlns:a16="http://schemas.microsoft.com/office/drawing/2014/main" id="{7D9AF232-696C-4848-7D66-9DA511285B46}"/>
              </a:ext>
            </a:extLst>
          </p:cNvPr>
          <p:cNvSpPr txBox="1">
            <a:spLocks/>
          </p:cNvSpPr>
          <p:nvPr/>
        </p:nvSpPr>
        <p:spPr>
          <a:xfrm>
            <a:off x="572054" y="1985259"/>
            <a:ext cx="6030451" cy="129582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spcBef>
                <a:spcPts val="0"/>
              </a:spcBef>
              <a:defRPr/>
            </a:pPr>
            <a:r>
              <a:rPr lang="en-US" sz="36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Lorem ipsum </a:t>
            </a:r>
            <a:r>
              <a:rPr lang="en-US" sz="36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dolar</a:t>
            </a:r>
            <a:r>
              <a:rPr lang="en-US" sz="36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sit </a:t>
            </a:r>
            <a:r>
              <a:rPr lang="en-US" sz="36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amet</a:t>
            </a:r>
            <a:r>
              <a:rPr lang="en-US" sz="36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consecturer</a:t>
            </a:r>
            <a:r>
              <a:rPr lang="en-US" sz="36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amid</a:t>
            </a:r>
          </a:p>
        </p:txBody>
      </p:sp>
      <p:sp>
        <p:nvSpPr>
          <p:cNvPr id="15" name="Title 12">
            <a:extLst>
              <a:ext uri="{FF2B5EF4-FFF2-40B4-BE49-F238E27FC236}">
                <a16:creationId xmlns:a16="http://schemas.microsoft.com/office/drawing/2014/main" id="{13D1062C-944C-5BCE-15A5-8BF7D1937C9E}"/>
              </a:ext>
            </a:extLst>
          </p:cNvPr>
          <p:cNvSpPr txBox="1">
            <a:spLocks/>
          </p:cNvSpPr>
          <p:nvPr/>
        </p:nvSpPr>
        <p:spPr>
          <a:xfrm>
            <a:off x="572055" y="3429000"/>
            <a:ext cx="5855640" cy="55132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spcBef>
                <a:spcPts val="0"/>
              </a:spcBef>
              <a:defRPr/>
            </a:pPr>
            <a:r>
              <a:rPr lang="en-US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Lorem ipsum </a:t>
            </a:r>
            <a:r>
              <a:rPr lang="en-US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dolar</a:t>
            </a:r>
            <a:r>
              <a:rPr lang="en-US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sit </a:t>
            </a:r>
            <a:r>
              <a:rPr lang="en-US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amet</a:t>
            </a:r>
            <a:r>
              <a:rPr lang="en-US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consecturer</a:t>
            </a:r>
            <a:r>
              <a:rPr lang="en-US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amid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4C7CD5-D4E2-8896-3102-A9ACEEB301EB}"/>
              </a:ext>
            </a:extLst>
          </p:cNvPr>
          <p:cNvSpPr txBox="1"/>
          <p:nvPr/>
        </p:nvSpPr>
        <p:spPr>
          <a:xfrm>
            <a:off x="8476488" y="914400"/>
            <a:ext cx="267030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NOTE: </a:t>
            </a:r>
            <a:br>
              <a:rPr lang="en-US" b="1" dirty="0"/>
            </a:br>
            <a:r>
              <a:rPr lang="en-US" dirty="0"/>
              <a:t>Gray areas are photo/image placeholders.  </a:t>
            </a:r>
            <a:br>
              <a:rPr lang="en-US" dirty="0"/>
            </a:br>
            <a:endParaRPr lang="en-US" dirty="0"/>
          </a:p>
          <a:p>
            <a:r>
              <a:rPr lang="en-US" dirty="0"/>
              <a:t>Visit CCRI’s </a:t>
            </a:r>
            <a:r>
              <a:rPr lang="en-US" dirty="0" err="1"/>
              <a:t>Zenfolio</a:t>
            </a:r>
            <a:r>
              <a:rPr lang="en-US" dirty="0"/>
              <a:t> Gallery for approved images: </a:t>
            </a:r>
            <a:r>
              <a:rPr lang="en-US" u="sng" dirty="0">
                <a:hlinkClick r:id="rId4"/>
              </a:rPr>
              <a:t>https://ccrimarketing.zenfolio.com/p814393962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46866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872698-4C9B-BD2B-9BB3-A8488350F55C}"/>
              </a:ext>
            </a:extLst>
          </p:cNvPr>
          <p:cNvSpPr txBox="1"/>
          <p:nvPr/>
        </p:nvSpPr>
        <p:spPr>
          <a:xfrm>
            <a:off x="2279373" y="2090172"/>
            <a:ext cx="836212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583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NOTE:</a:t>
            </a:r>
          </a:p>
          <a:p>
            <a:r>
              <a:rPr lang="en-US" sz="2800" dirty="0">
                <a:solidFill>
                  <a:srgbClr val="00583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Next few slides can be used for Welcome slides</a:t>
            </a:r>
          </a:p>
          <a:p>
            <a:endParaRPr lang="en-US" sz="2800" dirty="0">
              <a:solidFill>
                <a:srgbClr val="005834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US" sz="2800" dirty="0">
                <a:solidFill>
                  <a:srgbClr val="00583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1. Swap out photo as needed.</a:t>
            </a:r>
          </a:p>
          <a:p>
            <a:r>
              <a:rPr lang="en-US" sz="2800" dirty="0">
                <a:solidFill>
                  <a:srgbClr val="00583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2. Change date, time, location, etc.</a:t>
            </a:r>
          </a:p>
          <a:p>
            <a:r>
              <a:rPr lang="en-US" sz="2800" dirty="0">
                <a:solidFill>
                  <a:srgbClr val="00583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3. Change event title</a:t>
            </a:r>
          </a:p>
        </p:txBody>
      </p:sp>
    </p:spTree>
    <p:extLst>
      <p:ext uri="{BB962C8B-B14F-4D97-AF65-F5344CB8AC3E}">
        <p14:creationId xmlns:p14="http://schemas.microsoft.com/office/powerpoint/2010/main" val="24001129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8897219-0DC2-1BBB-223D-CA5D2F91DA0B}"/>
              </a:ext>
            </a:extLst>
          </p:cNvPr>
          <p:cNvSpPr/>
          <p:nvPr/>
        </p:nvSpPr>
        <p:spPr>
          <a:xfrm>
            <a:off x="0" y="0"/>
            <a:ext cx="7053943" cy="6858000"/>
          </a:xfrm>
          <a:prstGeom prst="rect">
            <a:avLst/>
          </a:prstGeom>
          <a:solidFill>
            <a:srgbClr val="00583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298D44-EE03-26D3-2658-0DB1A1F068F4}"/>
              </a:ext>
            </a:extLst>
          </p:cNvPr>
          <p:cNvSpPr txBox="1"/>
          <p:nvPr/>
        </p:nvSpPr>
        <p:spPr>
          <a:xfrm>
            <a:off x="7474225" y="2018357"/>
            <a:ext cx="3932227" cy="14106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4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u="none" strike="noStrike" kern="1200" cap="none" spc="0" normalizeH="0" baseline="0" noProof="0" dirty="0">
                <a:ln>
                  <a:noFill/>
                </a:ln>
                <a:solidFill>
                  <a:srgbClr val="004C31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</a:rPr>
              <a:t>WELCOME</a:t>
            </a:r>
            <a:br>
              <a:rPr kumimoji="0" lang="en-US" sz="7200" b="1" u="none" strike="noStrike" kern="1200" cap="none" spc="0" normalizeH="0" baseline="0" noProof="0" dirty="0">
                <a:ln>
                  <a:noFill/>
                </a:ln>
                <a:solidFill>
                  <a:srgbClr val="004C31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</a:rPr>
            </a:br>
            <a:r>
              <a:rPr kumimoji="0" lang="en-US" sz="5400" b="1" u="none" strike="noStrike" kern="1200" cap="none" spc="0" normalizeH="0" baseline="0" noProof="0" dirty="0">
                <a:ln>
                  <a:noFill/>
                </a:ln>
                <a:solidFill>
                  <a:srgbClr val="004C31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</a:rPr>
              <a:t>one and all</a:t>
            </a:r>
            <a:endParaRPr kumimoji="0" lang="en-US" sz="7200" b="1" u="none" strike="noStrike" kern="1200" cap="none" spc="0" normalizeH="0" baseline="0" noProof="0" dirty="0">
              <a:ln>
                <a:noFill/>
              </a:ln>
              <a:solidFill>
                <a:srgbClr val="004C31"/>
              </a:solidFill>
              <a:effectLst/>
              <a:uLnTx/>
              <a:uFillTx/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904881-A484-F95A-828B-C4318807858F}"/>
              </a:ext>
            </a:extLst>
          </p:cNvPr>
          <p:cNvSpPr txBox="1"/>
          <p:nvPr/>
        </p:nvSpPr>
        <p:spPr>
          <a:xfrm>
            <a:off x="7053942" y="3639038"/>
            <a:ext cx="480243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4C3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Thursday, January 8</a:t>
            </a:r>
            <a:br>
              <a:rPr lang="en-US" sz="3200" b="1" dirty="0">
                <a:solidFill>
                  <a:srgbClr val="004C3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</a:br>
            <a:r>
              <a:rPr lang="en-US" sz="3200" b="1" dirty="0">
                <a:solidFill>
                  <a:srgbClr val="004C3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8 am to 9 am</a:t>
            </a:r>
            <a:endParaRPr lang="en-US" sz="3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66F7E51-4A14-34F9-12DD-0826A6DDB5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1005" y="5284628"/>
            <a:ext cx="1878091" cy="3365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6404D0-F5E8-6B6D-7D86-DFB073EA6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0421" y="518492"/>
            <a:ext cx="2238757" cy="20375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2ABBB70-99F0-82C8-E0C0-8F223F767AC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3439" t="12938" r="15696" b="3650"/>
          <a:stretch>
            <a:fillRect/>
          </a:stretch>
        </p:blipFill>
        <p:spPr>
          <a:xfrm>
            <a:off x="0" y="3044564"/>
            <a:ext cx="7069084" cy="2835536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31A59C5D-BEE3-EACA-B258-CAE1266A9C88}"/>
              </a:ext>
            </a:extLst>
          </p:cNvPr>
          <p:cNvGrpSpPr/>
          <p:nvPr/>
        </p:nvGrpSpPr>
        <p:grpSpPr>
          <a:xfrm>
            <a:off x="11856378" y="0"/>
            <a:ext cx="335622" cy="6858000"/>
            <a:chOff x="11856378" y="0"/>
            <a:chExt cx="335622" cy="68580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461A540-242D-3947-E092-68170CE3838B}"/>
                </a:ext>
              </a:extLst>
            </p:cNvPr>
            <p:cNvSpPr/>
            <p:nvPr/>
          </p:nvSpPr>
          <p:spPr>
            <a:xfrm>
              <a:off x="11856378" y="0"/>
              <a:ext cx="335622" cy="1714500"/>
            </a:xfrm>
            <a:prstGeom prst="rect">
              <a:avLst/>
            </a:prstGeom>
            <a:solidFill>
              <a:srgbClr val="F6D87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2747683-EBFC-3906-E130-937B8CC9A567}"/>
                </a:ext>
              </a:extLst>
            </p:cNvPr>
            <p:cNvSpPr/>
            <p:nvPr/>
          </p:nvSpPr>
          <p:spPr>
            <a:xfrm>
              <a:off x="11856378" y="1714500"/>
              <a:ext cx="335622" cy="1714500"/>
            </a:xfrm>
            <a:prstGeom prst="rect">
              <a:avLst/>
            </a:prstGeom>
            <a:solidFill>
              <a:srgbClr val="9ACD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FFCC3BF-4732-2DD5-5BA6-146F80E7B464}"/>
                </a:ext>
              </a:extLst>
            </p:cNvPr>
            <p:cNvSpPr/>
            <p:nvPr/>
          </p:nvSpPr>
          <p:spPr>
            <a:xfrm>
              <a:off x="11856378" y="3429000"/>
              <a:ext cx="335622" cy="1714500"/>
            </a:xfrm>
            <a:prstGeom prst="rect">
              <a:avLst/>
            </a:prstGeom>
            <a:solidFill>
              <a:srgbClr val="91C7D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9995A0D-243B-F39E-A1AA-F23A29CE8792}"/>
                </a:ext>
              </a:extLst>
            </p:cNvPr>
            <p:cNvSpPr/>
            <p:nvPr/>
          </p:nvSpPr>
          <p:spPr>
            <a:xfrm>
              <a:off x="11856378" y="5143500"/>
              <a:ext cx="335622" cy="1714500"/>
            </a:xfrm>
            <a:prstGeom prst="rect">
              <a:avLst/>
            </a:prstGeom>
            <a:solidFill>
              <a:srgbClr val="00583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44420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E2ECD9-1E76-A866-867F-36E793DB3C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FBACB7-5FB2-005A-F69A-EE1A6B212291}"/>
              </a:ext>
            </a:extLst>
          </p:cNvPr>
          <p:cNvSpPr/>
          <p:nvPr/>
        </p:nvSpPr>
        <p:spPr>
          <a:xfrm>
            <a:off x="0" y="0"/>
            <a:ext cx="7053943" cy="6858000"/>
          </a:xfrm>
          <a:prstGeom prst="rect">
            <a:avLst/>
          </a:prstGeom>
          <a:solidFill>
            <a:srgbClr val="00583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27C92D-A17E-A00D-7DC8-FE4151DE4ED4}"/>
              </a:ext>
            </a:extLst>
          </p:cNvPr>
          <p:cNvSpPr txBox="1"/>
          <p:nvPr/>
        </p:nvSpPr>
        <p:spPr>
          <a:xfrm>
            <a:off x="7474225" y="2018357"/>
            <a:ext cx="3932227" cy="14106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4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u="none" strike="noStrike" kern="1200" cap="none" spc="0" normalizeH="0" baseline="0" noProof="0" dirty="0">
                <a:ln>
                  <a:noFill/>
                </a:ln>
                <a:solidFill>
                  <a:srgbClr val="004C31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</a:rPr>
              <a:t>WELCOME</a:t>
            </a:r>
            <a:br>
              <a:rPr kumimoji="0" lang="en-US" sz="7200" b="1" u="none" strike="noStrike" kern="1200" cap="none" spc="0" normalizeH="0" baseline="0" noProof="0" dirty="0">
                <a:ln>
                  <a:noFill/>
                </a:ln>
                <a:solidFill>
                  <a:srgbClr val="004C31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</a:rPr>
            </a:br>
            <a:r>
              <a:rPr kumimoji="0" lang="en-US" sz="5400" b="1" u="none" strike="noStrike" kern="1200" cap="none" spc="0" normalizeH="0" baseline="0" noProof="0" dirty="0">
                <a:ln>
                  <a:noFill/>
                </a:ln>
                <a:solidFill>
                  <a:srgbClr val="004C31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</a:rPr>
              <a:t>one and all</a:t>
            </a:r>
            <a:endParaRPr kumimoji="0" lang="en-US" sz="7200" b="1" u="none" strike="noStrike" kern="1200" cap="none" spc="0" normalizeH="0" baseline="0" noProof="0" dirty="0">
              <a:ln>
                <a:noFill/>
              </a:ln>
              <a:solidFill>
                <a:srgbClr val="004C31"/>
              </a:solidFill>
              <a:effectLst/>
              <a:uLnTx/>
              <a:uFillTx/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D4BD12-894F-C9A7-08ED-88F47FF56685}"/>
              </a:ext>
            </a:extLst>
          </p:cNvPr>
          <p:cNvSpPr txBox="1"/>
          <p:nvPr/>
        </p:nvSpPr>
        <p:spPr>
          <a:xfrm>
            <a:off x="7053942" y="3639038"/>
            <a:ext cx="480243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4C3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Day, Month Date</a:t>
            </a:r>
            <a:br>
              <a:rPr lang="en-US" sz="3200" b="1" dirty="0">
                <a:solidFill>
                  <a:srgbClr val="004C3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</a:br>
            <a:r>
              <a:rPr lang="en-US" sz="3200" b="1" dirty="0">
                <a:solidFill>
                  <a:srgbClr val="004C3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Time</a:t>
            </a:r>
            <a:endParaRPr lang="en-US" sz="3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6C042AB-8519-57DB-AF9C-DC865F262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1005" y="5284628"/>
            <a:ext cx="1878091" cy="3365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5AEC784-3699-6919-74C7-43385AF1AB1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439" t="12938" r="15696" b="3650"/>
          <a:stretch>
            <a:fillRect/>
          </a:stretch>
        </p:blipFill>
        <p:spPr>
          <a:xfrm>
            <a:off x="0" y="3044564"/>
            <a:ext cx="7069084" cy="283553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AB134AC-07F5-CEA6-A372-13F0D3869F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0421" y="512632"/>
            <a:ext cx="2238757" cy="1973142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E3749BE6-33E2-1D07-73B6-5064D1B2ED05}"/>
              </a:ext>
            </a:extLst>
          </p:cNvPr>
          <p:cNvGrpSpPr/>
          <p:nvPr/>
        </p:nvGrpSpPr>
        <p:grpSpPr>
          <a:xfrm>
            <a:off x="11856378" y="0"/>
            <a:ext cx="335622" cy="6858000"/>
            <a:chOff x="11856378" y="0"/>
            <a:chExt cx="335622" cy="68580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D249C18-F134-C70B-5D50-BA8D1BDCA226}"/>
                </a:ext>
              </a:extLst>
            </p:cNvPr>
            <p:cNvSpPr/>
            <p:nvPr/>
          </p:nvSpPr>
          <p:spPr>
            <a:xfrm>
              <a:off x="11856378" y="0"/>
              <a:ext cx="335622" cy="1714500"/>
            </a:xfrm>
            <a:prstGeom prst="rect">
              <a:avLst/>
            </a:prstGeom>
            <a:solidFill>
              <a:srgbClr val="F6D87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CF7334B-FDFB-A8E1-00F2-CB68900E8171}"/>
                </a:ext>
              </a:extLst>
            </p:cNvPr>
            <p:cNvSpPr/>
            <p:nvPr/>
          </p:nvSpPr>
          <p:spPr>
            <a:xfrm>
              <a:off x="11856378" y="1714500"/>
              <a:ext cx="335622" cy="1714500"/>
            </a:xfrm>
            <a:prstGeom prst="rect">
              <a:avLst/>
            </a:prstGeom>
            <a:solidFill>
              <a:srgbClr val="9ACD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E0E7DC8-CA43-4180-F35B-E37FC8DEFD7D}"/>
                </a:ext>
              </a:extLst>
            </p:cNvPr>
            <p:cNvSpPr/>
            <p:nvPr/>
          </p:nvSpPr>
          <p:spPr>
            <a:xfrm>
              <a:off x="11856378" y="3429000"/>
              <a:ext cx="335622" cy="1714500"/>
            </a:xfrm>
            <a:prstGeom prst="rect">
              <a:avLst/>
            </a:prstGeom>
            <a:solidFill>
              <a:srgbClr val="91C7D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9F5ADB6-41B3-57AD-E0FE-87C75301CC88}"/>
                </a:ext>
              </a:extLst>
            </p:cNvPr>
            <p:cNvSpPr/>
            <p:nvPr/>
          </p:nvSpPr>
          <p:spPr>
            <a:xfrm>
              <a:off x="11856378" y="5143500"/>
              <a:ext cx="335622" cy="1714500"/>
            </a:xfrm>
            <a:prstGeom prst="rect">
              <a:avLst/>
            </a:prstGeom>
            <a:solidFill>
              <a:srgbClr val="00583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79526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FC4E44-590F-6A60-277E-C6372B996A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F0117B0-D03D-F002-8620-E908932719BE}"/>
              </a:ext>
            </a:extLst>
          </p:cNvPr>
          <p:cNvSpPr/>
          <p:nvPr/>
        </p:nvSpPr>
        <p:spPr>
          <a:xfrm>
            <a:off x="0" y="0"/>
            <a:ext cx="7053943" cy="6858000"/>
          </a:xfrm>
          <a:prstGeom prst="rect">
            <a:avLst/>
          </a:prstGeom>
          <a:solidFill>
            <a:srgbClr val="00583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2">
            <a:extLst>
              <a:ext uri="{FF2B5EF4-FFF2-40B4-BE49-F238E27FC236}">
                <a16:creationId xmlns:a16="http://schemas.microsoft.com/office/drawing/2014/main" id="{41CEFD90-3989-FB3F-CB10-45D030170ED7}"/>
              </a:ext>
            </a:extLst>
          </p:cNvPr>
          <p:cNvSpPr txBox="1">
            <a:spLocks/>
          </p:cNvSpPr>
          <p:nvPr/>
        </p:nvSpPr>
        <p:spPr>
          <a:xfrm>
            <a:off x="409484" y="583195"/>
            <a:ext cx="6030451" cy="184195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ts val="4100"/>
              </a:lnSpc>
              <a:spcBef>
                <a:spcPts val="0"/>
              </a:spcBef>
              <a:defRPr/>
            </a:pPr>
            <a:r>
              <a:rPr lang="en-US" sz="4200" b="1" dirty="0">
                <a:solidFill>
                  <a:srgbClr val="9ACD6E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CCRI UPDATES:</a:t>
            </a:r>
            <a:br>
              <a:rPr lang="en-US" sz="42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</a:br>
            <a:r>
              <a:rPr lang="en-US" sz="42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SCHOOL COUNSELOR </a:t>
            </a:r>
            <a:br>
              <a:rPr lang="en-US" sz="42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</a:br>
            <a:r>
              <a:rPr lang="en-US" sz="42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ROUNDTABLE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D7C0E64-80D4-F23F-8DBA-40F9B15A9D50}"/>
              </a:ext>
            </a:extLst>
          </p:cNvPr>
          <p:cNvSpPr txBox="1"/>
          <p:nvPr/>
        </p:nvSpPr>
        <p:spPr>
          <a:xfrm>
            <a:off x="7474225" y="2018357"/>
            <a:ext cx="3932227" cy="14106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4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u="none" strike="noStrike" kern="1200" cap="none" spc="0" normalizeH="0" baseline="0" noProof="0" dirty="0">
                <a:ln>
                  <a:noFill/>
                </a:ln>
                <a:solidFill>
                  <a:srgbClr val="004C31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</a:rPr>
              <a:t>WELCOME</a:t>
            </a:r>
            <a:br>
              <a:rPr kumimoji="0" lang="en-US" sz="7200" b="1" u="none" strike="noStrike" kern="1200" cap="none" spc="0" normalizeH="0" baseline="0" noProof="0" dirty="0">
                <a:ln>
                  <a:noFill/>
                </a:ln>
                <a:solidFill>
                  <a:srgbClr val="004C31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</a:rPr>
            </a:br>
            <a:r>
              <a:rPr kumimoji="0" lang="en-US" sz="5400" b="1" u="none" strike="noStrike" kern="1200" cap="none" spc="0" normalizeH="0" baseline="0" noProof="0" dirty="0">
                <a:ln>
                  <a:noFill/>
                </a:ln>
                <a:solidFill>
                  <a:srgbClr val="004C31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</a:rPr>
              <a:t>one and all</a:t>
            </a:r>
            <a:endParaRPr kumimoji="0" lang="en-US" sz="7200" b="1" u="none" strike="noStrike" kern="1200" cap="none" spc="0" normalizeH="0" baseline="0" noProof="0" dirty="0">
              <a:ln>
                <a:noFill/>
              </a:ln>
              <a:solidFill>
                <a:srgbClr val="004C31"/>
              </a:solidFill>
              <a:effectLst/>
              <a:uLnTx/>
              <a:uFillTx/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D2160A8-3E79-E32F-C424-A38042C82243}"/>
              </a:ext>
            </a:extLst>
          </p:cNvPr>
          <p:cNvSpPr txBox="1"/>
          <p:nvPr/>
        </p:nvSpPr>
        <p:spPr>
          <a:xfrm>
            <a:off x="7053942" y="3639038"/>
            <a:ext cx="480243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4C3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Thursday, January 8</a:t>
            </a:r>
            <a:br>
              <a:rPr lang="en-US" sz="3200" b="1" dirty="0">
                <a:solidFill>
                  <a:srgbClr val="004C3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</a:br>
            <a:r>
              <a:rPr lang="en-US" sz="3200" b="1" dirty="0">
                <a:solidFill>
                  <a:srgbClr val="004C3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8 am to 9 am</a:t>
            </a:r>
            <a:endParaRPr lang="en-US" sz="3200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4CA72C0-2259-D898-D319-B178A38AA3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1005" y="5284628"/>
            <a:ext cx="1878091" cy="336593"/>
          </a:xfrm>
          <a:prstGeom prst="rect">
            <a:avLst/>
          </a:prstGeom>
        </p:spPr>
      </p:pic>
      <p:pic>
        <p:nvPicPr>
          <p:cNvPr id="27" name="Picture 26" descr="A group of women posing for a photo&#10;&#10;AI-generated content may be incorrect.">
            <a:extLst>
              <a:ext uri="{FF2B5EF4-FFF2-40B4-BE49-F238E27FC236}">
                <a16:creationId xmlns:a16="http://schemas.microsoft.com/office/drawing/2014/main" id="{5C19DE7F-AE1A-C335-515F-BFD152399F8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90" t="12872" b="19131"/>
          <a:stretch>
            <a:fillRect/>
          </a:stretch>
        </p:blipFill>
        <p:spPr>
          <a:xfrm>
            <a:off x="0" y="2584450"/>
            <a:ext cx="7068762" cy="361784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4C3E899-C02F-D4D6-9A62-A6686482151A}"/>
              </a:ext>
            </a:extLst>
          </p:cNvPr>
          <p:cNvGrpSpPr/>
          <p:nvPr/>
        </p:nvGrpSpPr>
        <p:grpSpPr>
          <a:xfrm>
            <a:off x="11856378" y="0"/>
            <a:ext cx="335622" cy="6858000"/>
            <a:chOff x="11856378" y="0"/>
            <a:chExt cx="335622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C3D1C0E-7707-A90A-2226-07E2FF48159C}"/>
                </a:ext>
              </a:extLst>
            </p:cNvPr>
            <p:cNvSpPr/>
            <p:nvPr/>
          </p:nvSpPr>
          <p:spPr>
            <a:xfrm>
              <a:off x="11856378" y="0"/>
              <a:ext cx="335622" cy="1714500"/>
            </a:xfrm>
            <a:prstGeom prst="rect">
              <a:avLst/>
            </a:prstGeom>
            <a:solidFill>
              <a:srgbClr val="F6D87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2DF8CF4-9C73-20D4-B1EB-C47111A768B6}"/>
                </a:ext>
              </a:extLst>
            </p:cNvPr>
            <p:cNvSpPr/>
            <p:nvPr/>
          </p:nvSpPr>
          <p:spPr>
            <a:xfrm>
              <a:off x="11856378" y="1714500"/>
              <a:ext cx="335622" cy="1714500"/>
            </a:xfrm>
            <a:prstGeom prst="rect">
              <a:avLst/>
            </a:prstGeom>
            <a:solidFill>
              <a:srgbClr val="9ACD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9A8609-B35D-A55F-7B8B-84DE289B6630}"/>
                </a:ext>
              </a:extLst>
            </p:cNvPr>
            <p:cNvSpPr/>
            <p:nvPr/>
          </p:nvSpPr>
          <p:spPr>
            <a:xfrm>
              <a:off x="11856378" y="3429000"/>
              <a:ext cx="335622" cy="1714500"/>
            </a:xfrm>
            <a:prstGeom prst="rect">
              <a:avLst/>
            </a:prstGeom>
            <a:solidFill>
              <a:srgbClr val="91C7D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DFDA81C-1E3B-991B-0856-4CF228D8E481}"/>
                </a:ext>
              </a:extLst>
            </p:cNvPr>
            <p:cNvSpPr/>
            <p:nvPr/>
          </p:nvSpPr>
          <p:spPr>
            <a:xfrm>
              <a:off x="11856378" y="5143500"/>
              <a:ext cx="335622" cy="1714500"/>
            </a:xfrm>
            <a:prstGeom prst="rect">
              <a:avLst/>
            </a:prstGeom>
            <a:solidFill>
              <a:srgbClr val="00583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33725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7C9225-1A02-C960-ADA3-4FCFCF5C01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B813EC72-C760-52E9-2F6A-A2E94CC28090}"/>
              </a:ext>
            </a:extLst>
          </p:cNvPr>
          <p:cNvSpPr txBox="1"/>
          <p:nvPr/>
        </p:nvSpPr>
        <p:spPr>
          <a:xfrm>
            <a:off x="558800" y="548641"/>
            <a:ext cx="1056640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4C31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</a:rPr>
              <a:t>Lorem ipsum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rgbClr val="004C31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</a:rPr>
              <a:t>dolar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4C31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</a:rPr>
              <a:t> sit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rgbClr val="004C31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</a:rPr>
              <a:t>amet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4C31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rgbClr val="004C31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</a:rPr>
              <a:t>consecturer</a:t>
            </a:r>
            <a:endParaRPr kumimoji="0" lang="en-US" sz="3200" b="1" u="none" strike="noStrike" kern="1200" cap="none" spc="0" normalizeH="0" baseline="0" noProof="0" dirty="0">
              <a:ln>
                <a:noFill/>
              </a:ln>
              <a:solidFill>
                <a:srgbClr val="004C31"/>
              </a:solidFill>
              <a:effectLst/>
              <a:uLnTx/>
              <a:uFillTx/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B63A03-5899-8D79-FDAE-0F6AE25D76F3}"/>
              </a:ext>
            </a:extLst>
          </p:cNvPr>
          <p:cNvSpPr txBox="1"/>
          <p:nvPr/>
        </p:nvSpPr>
        <p:spPr>
          <a:xfrm>
            <a:off x="558800" y="1524678"/>
            <a:ext cx="7617502" cy="39962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R="0">
              <a:lnSpc>
                <a:spcPts val="1940"/>
              </a:lnSpc>
              <a:spcAft>
                <a:spcPts val="800"/>
              </a:spcAft>
            </a:pPr>
            <a:r>
              <a:rPr lang="en-US" sz="1600" b="1" dirty="0"/>
              <a:t>Lorem ipsum dolor sit </a:t>
            </a:r>
            <a:r>
              <a:rPr lang="en-US" sz="1600" b="1" dirty="0" err="1"/>
              <a:t>amet</a:t>
            </a:r>
            <a:r>
              <a:rPr lang="en-US" sz="1600" b="1" dirty="0"/>
              <a:t>, </a:t>
            </a:r>
            <a:r>
              <a:rPr lang="en-US" sz="1600" b="1" dirty="0" err="1"/>
              <a:t>consectetur</a:t>
            </a:r>
            <a:r>
              <a:rPr lang="en-US" sz="1600" b="1" dirty="0"/>
              <a:t> </a:t>
            </a:r>
            <a:r>
              <a:rPr lang="en-US" sz="1600" dirty="0" err="1"/>
              <a:t>adipiscing</a:t>
            </a:r>
            <a:r>
              <a:rPr lang="en-US" sz="1600" dirty="0"/>
              <a:t> </a:t>
            </a:r>
            <a:r>
              <a:rPr lang="en-US" sz="1600" dirty="0" err="1"/>
              <a:t>elit</a:t>
            </a:r>
            <a:r>
              <a:rPr lang="en-US" sz="1600" dirty="0"/>
              <a:t>, sed do </a:t>
            </a:r>
            <a:r>
              <a:rPr lang="en-US" sz="1600" dirty="0" err="1"/>
              <a:t>eiusmod</a:t>
            </a:r>
            <a:r>
              <a:rPr lang="en-US" sz="1600" dirty="0"/>
              <a:t> </a:t>
            </a:r>
            <a:r>
              <a:rPr lang="en-US" sz="1600" dirty="0" err="1"/>
              <a:t>tempor</a:t>
            </a:r>
            <a:r>
              <a:rPr lang="en-US" sz="1600" dirty="0"/>
              <a:t> </a:t>
            </a:r>
            <a:r>
              <a:rPr lang="en-US" sz="1600" dirty="0" err="1"/>
              <a:t>incididunt</a:t>
            </a:r>
            <a:r>
              <a:rPr lang="en-US" sz="1600" dirty="0"/>
              <a:t> </a:t>
            </a:r>
            <a:r>
              <a:rPr lang="en-US" sz="1600" dirty="0" err="1"/>
              <a:t>ut</a:t>
            </a:r>
            <a:r>
              <a:rPr lang="en-US" sz="1600" dirty="0"/>
              <a:t> labore et dolore magna </a:t>
            </a:r>
            <a:r>
              <a:rPr lang="en-US" sz="1600" dirty="0" err="1"/>
              <a:t>aliqua</a:t>
            </a:r>
            <a:r>
              <a:rPr lang="en-US" sz="1600" dirty="0"/>
              <a:t>. Ut </a:t>
            </a:r>
            <a:r>
              <a:rPr lang="en-US" sz="1600" dirty="0" err="1"/>
              <a:t>enim</a:t>
            </a:r>
            <a:r>
              <a:rPr lang="en-US" sz="1600" dirty="0"/>
              <a:t> ad minim </a:t>
            </a:r>
            <a:r>
              <a:rPr lang="en-US" sz="1600" dirty="0" err="1"/>
              <a:t>veniam</a:t>
            </a:r>
            <a:r>
              <a:rPr lang="en-US" sz="1600" dirty="0"/>
              <a:t>, </a:t>
            </a:r>
            <a:r>
              <a:rPr lang="en-US" sz="1600" dirty="0" err="1"/>
              <a:t>quis</a:t>
            </a:r>
            <a:r>
              <a:rPr lang="en-US" sz="1600" dirty="0"/>
              <a:t> </a:t>
            </a:r>
            <a:r>
              <a:rPr lang="en-US" sz="1600" dirty="0" err="1"/>
              <a:t>nostrud</a:t>
            </a:r>
            <a:r>
              <a:rPr lang="en-US" sz="1600" dirty="0"/>
              <a:t> exercitation </a:t>
            </a:r>
            <a:r>
              <a:rPr lang="en-US" sz="1600" dirty="0" err="1"/>
              <a:t>ullamco</a:t>
            </a:r>
            <a:r>
              <a:rPr lang="en-US" sz="1600" dirty="0"/>
              <a:t> </a:t>
            </a:r>
            <a:r>
              <a:rPr lang="en-US" sz="1600" dirty="0" err="1"/>
              <a:t>laboris</a:t>
            </a:r>
            <a:r>
              <a:rPr lang="en-US" sz="1600" dirty="0"/>
              <a:t> nisi </a:t>
            </a:r>
            <a:r>
              <a:rPr lang="en-US" sz="1600" dirty="0" err="1"/>
              <a:t>ut</a:t>
            </a:r>
            <a:r>
              <a:rPr lang="en-US" sz="1600" dirty="0"/>
              <a:t> </a:t>
            </a:r>
            <a:r>
              <a:rPr lang="en-US" sz="1600" dirty="0" err="1"/>
              <a:t>aliquip</a:t>
            </a:r>
            <a:r>
              <a:rPr lang="en-US" sz="1600" dirty="0"/>
              <a:t> ex </a:t>
            </a:r>
            <a:r>
              <a:rPr lang="en-US" sz="1600" dirty="0" err="1"/>
              <a:t>ea</a:t>
            </a:r>
            <a:r>
              <a:rPr lang="en-US" sz="1600" dirty="0"/>
              <a:t> </a:t>
            </a:r>
            <a:r>
              <a:rPr lang="en-US" sz="1600" dirty="0" err="1"/>
              <a:t>commodo</a:t>
            </a:r>
            <a:r>
              <a:rPr lang="en-US" sz="1600" dirty="0"/>
              <a:t> </a:t>
            </a:r>
            <a:r>
              <a:rPr lang="en-US" sz="1600" dirty="0" err="1"/>
              <a:t>consequat</a:t>
            </a:r>
            <a:r>
              <a:rPr lang="en-US" sz="1600" dirty="0"/>
              <a:t>. </a:t>
            </a:r>
          </a:p>
          <a:p>
            <a:pPr marR="0">
              <a:lnSpc>
                <a:spcPts val="1940"/>
              </a:lnSpc>
              <a:spcAft>
                <a:spcPts val="800"/>
              </a:spcAft>
            </a:pPr>
            <a:r>
              <a:rPr lang="en-US" sz="1600" dirty="0"/>
              <a:t>Duis </a:t>
            </a:r>
            <a:r>
              <a:rPr lang="en-US" sz="1600" dirty="0" err="1"/>
              <a:t>aute</a:t>
            </a:r>
            <a:r>
              <a:rPr lang="en-US" sz="1600" dirty="0"/>
              <a:t> </a:t>
            </a:r>
            <a:r>
              <a:rPr lang="en-US" sz="1600" dirty="0" err="1"/>
              <a:t>irure</a:t>
            </a:r>
            <a:r>
              <a:rPr lang="en-US" sz="1600" dirty="0"/>
              <a:t> dolor in </a:t>
            </a:r>
            <a:r>
              <a:rPr lang="en-US" sz="1600" dirty="0" err="1"/>
              <a:t>reprehenderit</a:t>
            </a:r>
            <a:r>
              <a:rPr lang="en-US" sz="1600" dirty="0"/>
              <a:t> in </a:t>
            </a:r>
            <a:r>
              <a:rPr lang="en-US" sz="1600" dirty="0" err="1"/>
              <a:t>voluptate</a:t>
            </a:r>
            <a:r>
              <a:rPr lang="en-US" sz="1600" dirty="0"/>
              <a:t> </a:t>
            </a:r>
            <a:r>
              <a:rPr lang="en-US" sz="1600" dirty="0" err="1"/>
              <a:t>velit</a:t>
            </a:r>
            <a:r>
              <a:rPr lang="en-US" sz="1600" dirty="0"/>
              <a:t> </a:t>
            </a:r>
            <a:r>
              <a:rPr lang="en-US" sz="1600" dirty="0" err="1"/>
              <a:t>esse</a:t>
            </a:r>
            <a:r>
              <a:rPr lang="en-US" sz="1600" dirty="0"/>
              <a:t> </a:t>
            </a:r>
            <a:r>
              <a:rPr lang="en-US" sz="1600" dirty="0" err="1"/>
              <a:t>cillum</a:t>
            </a:r>
            <a:r>
              <a:rPr lang="en-US" sz="1600" dirty="0"/>
              <a:t> dolore </a:t>
            </a:r>
            <a:r>
              <a:rPr lang="en-US" sz="1600" dirty="0" err="1"/>
              <a:t>eu</a:t>
            </a:r>
            <a:r>
              <a:rPr lang="en-US" sz="1600" dirty="0"/>
              <a:t> </a:t>
            </a:r>
            <a:r>
              <a:rPr lang="en-US" sz="1600" dirty="0" err="1"/>
              <a:t>fugiat</a:t>
            </a:r>
            <a:r>
              <a:rPr lang="en-US" sz="1600" dirty="0"/>
              <a:t> </a:t>
            </a:r>
            <a:r>
              <a:rPr lang="en-US" sz="1600" dirty="0" err="1"/>
              <a:t>nulla</a:t>
            </a:r>
            <a:r>
              <a:rPr lang="en-US" sz="1600" dirty="0"/>
              <a:t> </a:t>
            </a:r>
            <a:r>
              <a:rPr lang="en-US" sz="1600" dirty="0" err="1"/>
              <a:t>pariatur</a:t>
            </a:r>
            <a:r>
              <a:rPr lang="en-US" sz="1600" dirty="0"/>
              <a:t>. </a:t>
            </a:r>
            <a:r>
              <a:rPr lang="en-US" sz="1600" dirty="0" err="1"/>
              <a:t>Excepteur</a:t>
            </a:r>
            <a:r>
              <a:rPr lang="en-US" sz="1600" dirty="0"/>
              <a:t> </a:t>
            </a:r>
            <a:r>
              <a:rPr lang="en-US" sz="1600" dirty="0" err="1"/>
              <a:t>sint</a:t>
            </a:r>
            <a:r>
              <a:rPr lang="en-US" sz="1600" dirty="0"/>
              <a:t> </a:t>
            </a:r>
            <a:r>
              <a:rPr lang="en-US" sz="1600" dirty="0" err="1"/>
              <a:t>occaecat</a:t>
            </a:r>
            <a:r>
              <a:rPr lang="en-US" sz="1600" dirty="0"/>
              <a:t> </a:t>
            </a:r>
            <a:r>
              <a:rPr lang="en-US" sz="1600" dirty="0" err="1"/>
              <a:t>cupidatat</a:t>
            </a:r>
            <a:r>
              <a:rPr lang="en-US" sz="1600" dirty="0"/>
              <a:t> non </a:t>
            </a:r>
            <a:r>
              <a:rPr lang="en-US" sz="1600" dirty="0" err="1"/>
              <a:t>proident</a:t>
            </a:r>
            <a:r>
              <a:rPr lang="en-US" sz="1600" dirty="0"/>
              <a:t>, sunt in culpa qui </a:t>
            </a:r>
            <a:r>
              <a:rPr lang="en-US" sz="1600" dirty="0" err="1"/>
              <a:t>officia</a:t>
            </a:r>
            <a:r>
              <a:rPr lang="en-US" sz="1600" dirty="0"/>
              <a:t> </a:t>
            </a:r>
            <a:r>
              <a:rPr lang="en-US" sz="1600" dirty="0" err="1"/>
              <a:t>deserunt</a:t>
            </a:r>
            <a:r>
              <a:rPr lang="en-US" sz="1600" dirty="0"/>
              <a:t> </a:t>
            </a:r>
            <a:r>
              <a:rPr lang="en-US" sz="1600" dirty="0" err="1"/>
              <a:t>mollit</a:t>
            </a:r>
            <a:r>
              <a:rPr lang="en-US" sz="1600" dirty="0"/>
              <a:t> </a:t>
            </a:r>
            <a:r>
              <a:rPr lang="en-US" sz="1600" dirty="0" err="1"/>
              <a:t>anin</a:t>
            </a:r>
            <a:r>
              <a:rPr lang="en-US" sz="1600" dirty="0"/>
              <a:t> </a:t>
            </a:r>
            <a:r>
              <a:rPr lang="en-US" sz="1600" dirty="0" err="1"/>
              <a:t>reprehenderit</a:t>
            </a:r>
            <a:r>
              <a:rPr lang="en-US" sz="1600" dirty="0"/>
              <a:t> in </a:t>
            </a:r>
            <a:r>
              <a:rPr lang="en-US" sz="1600" dirty="0" err="1"/>
              <a:t>voluptate</a:t>
            </a:r>
            <a:r>
              <a:rPr lang="en-US" sz="1600" dirty="0"/>
              <a:t> </a:t>
            </a:r>
            <a:r>
              <a:rPr lang="en-US" sz="1600" dirty="0" err="1"/>
              <a:t>velit</a:t>
            </a:r>
            <a:r>
              <a:rPr lang="en-US" sz="1600" dirty="0"/>
              <a:t> </a:t>
            </a:r>
            <a:r>
              <a:rPr lang="en-US" sz="1600" dirty="0" err="1"/>
              <a:t>esse</a:t>
            </a:r>
            <a:r>
              <a:rPr lang="en-US" sz="1600" dirty="0"/>
              <a:t> </a:t>
            </a:r>
            <a:r>
              <a:rPr lang="en-US" sz="1600" dirty="0" err="1"/>
              <a:t>cillum</a:t>
            </a:r>
            <a:r>
              <a:rPr lang="en-US" sz="1600" dirty="0"/>
              <a:t> dolore </a:t>
            </a:r>
            <a:r>
              <a:rPr lang="en-US" sz="1600" dirty="0" err="1"/>
              <a:t>eu</a:t>
            </a:r>
            <a:r>
              <a:rPr lang="en-US" sz="1600" dirty="0"/>
              <a:t> </a:t>
            </a:r>
            <a:r>
              <a:rPr lang="en-US" sz="1600" dirty="0" err="1"/>
              <a:t>fugiat</a:t>
            </a:r>
            <a:r>
              <a:rPr lang="en-US" sz="1600" dirty="0"/>
              <a:t> </a:t>
            </a:r>
            <a:r>
              <a:rPr lang="en-US" sz="1600" dirty="0" err="1"/>
              <a:t>nulla</a:t>
            </a:r>
            <a:r>
              <a:rPr lang="en-US" sz="1600" dirty="0"/>
              <a:t> </a:t>
            </a:r>
            <a:r>
              <a:rPr lang="en-US" sz="1600" dirty="0" err="1"/>
              <a:t>pariatur</a:t>
            </a:r>
            <a:r>
              <a:rPr lang="en-US" sz="1600" dirty="0"/>
              <a:t>. </a:t>
            </a:r>
            <a:r>
              <a:rPr lang="en-US" sz="1600" dirty="0" err="1"/>
              <a:t>Excepteur</a:t>
            </a:r>
            <a:r>
              <a:rPr lang="en-US" sz="1600" dirty="0"/>
              <a:t> </a:t>
            </a:r>
            <a:r>
              <a:rPr lang="en-US" sz="1600" dirty="0" err="1"/>
              <a:t>sint</a:t>
            </a:r>
            <a:r>
              <a:rPr lang="en-US" sz="1600" dirty="0"/>
              <a:t> </a:t>
            </a:r>
            <a:r>
              <a:rPr lang="en-US" sz="1600" dirty="0" err="1"/>
              <a:t>occaecat</a:t>
            </a:r>
            <a:r>
              <a:rPr lang="en-US" sz="1600" dirty="0"/>
              <a:t> </a:t>
            </a:r>
            <a:r>
              <a:rPr lang="en-US" sz="1600" dirty="0" err="1"/>
              <a:t>cupidatat</a:t>
            </a:r>
            <a:r>
              <a:rPr lang="en-US" sz="1600" dirty="0"/>
              <a:t> non </a:t>
            </a:r>
            <a:r>
              <a:rPr lang="en-US" sz="1600" dirty="0" err="1"/>
              <a:t>proident</a:t>
            </a:r>
            <a:r>
              <a:rPr lang="en-US" sz="1600" dirty="0"/>
              <a:t>, sunt in culpa qui </a:t>
            </a:r>
            <a:r>
              <a:rPr lang="en-US" sz="1600" dirty="0" err="1"/>
              <a:t>officia</a:t>
            </a:r>
            <a:r>
              <a:rPr lang="en-US" sz="1600" dirty="0"/>
              <a:t> </a:t>
            </a:r>
            <a:r>
              <a:rPr lang="en-US" sz="1600" dirty="0" err="1"/>
              <a:t>deserunt</a:t>
            </a:r>
            <a:r>
              <a:rPr lang="en-US" sz="1600" dirty="0"/>
              <a:t> </a:t>
            </a:r>
            <a:r>
              <a:rPr lang="en-US" sz="1600" dirty="0" err="1"/>
              <a:t>mollit</a:t>
            </a:r>
            <a:r>
              <a:rPr lang="en-US" sz="1600" dirty="0"/>
              <a:t> </a:t>
            </a:r>
            <a:r>
              <a:rPr lang="en-US" sz="1600" dirty="0" err="1"/>
              <a:t>anim</a:t>
            </a:r>
            <a:r>
              <a:rPr lang="en-US" sz="1600" dirty="0"/>
              <a:t> id </a:t>
            </a:r>
            <a:r>
              <a:rPr lang="en-US" sz="1600" dirty="0" err="1"/>
              <a:t>est</a:t>
            </a:r>
            <a:r>
              <a:rPr lang="en-US" sz="1600" dirty="0"/>
              <a:t>  id </a:t>
            </a:r>
            <a:r>
              <a:rPr lang="en-US" sz="1600" dirty="0" err="1"/>
              <a:t>est</a:t>
            </a:r>
            <a:r>
              <a:rPr lang="en-US" sz="1600" dirty="0"/>
              <a:t> </a:t>
            </a:r>
            <a:r>
              <a:rPr lang="en-US" sz="1600" dirty="0" err="1"/>
              <a:t>laborum</a:t>
            </a:r>
            <a:r>
              <a:rPr lang="en-US" sz="1600" dirty="0"/>
              <a:t>.</a:t>
            </a:r>
            <a:endParaRPr lang="en-US" sz="16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lnSpc>
                <a:spcPts val="2220"/>
              </a:lnSpc>
              <a:spcBef>
                <a:spcPts val="1200"/>
              </a:spcBef>
              <a:spcAft>
                <a:spcPts val="800"/>
              </a:spcAft>
              <a:tabLst>
                <a:tab pos="-12065" algn="l"/>
              </a:tabLst>
            </a:pPr>
            <a:r>
              <a:rPr lang="en-US" sz="1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Lorem ipsum </a:t>
            </a:r>
            <a:r>
              <a:rPr lang="en-US" sz="16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dolar</a:t>
            </a:r>
            <a:r>
              <a:rPr lang="en-US" sz="1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sit </a:t>
            </a:r>
            <a:r>
              <a:rPr lang="en-US" sz="16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amet</a:t>
            </a:r>
            <a:r>
              <a:rPr lang="en-US" sz="1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en-US" sz="16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consecturer</a:t>
            </a:r>
            <a:r>
              <a:rPr lang="en-US" sz="1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amid:</a:t>
            </a:r>
          </a:p>
          <a:p>
            <a:pPr marL="400050" indent="-285750">
              <a:lnSpc>
                <a:spcPts val="2220"/>
              </a:lnSpc>
              <a:spcAft>
                <a:spcPts val="800"/>
              </a:spcAft>
              <a:buSzPct val="100000"/>
              <a:buFont typeface="Arial" panose="020B0604020202020204" pitchFamily="34" charset="0"/>
              <a:buChar char="•"/>
              <a:tabLst>
                <a:tab pos="-12065" algn="l"/>
                <a:tab pos="457200" algn="l"/>
              </a:tabLst>
            </a:pPr>
            <a:r>
              <a:rPr lang="en-US" sz="1600" b="1" dirty="0">
                <a:solidFill>
                  <a:srgbClr val="00583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Duis </a:t>
            </a:r>
            <a:r>
              <a:rPr lang="en-US" sz="1600" b="1" dirty="0" err="1">
                <a:solidFill>
                  <a:srgbClr val="00583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aute</a:t>
            </a:r>
            <a:r>
              <a:rPr lang="en-US" sz="1600" b="1" dirty="0">
                <a:solidFill>
                  <a:srgbClr val="00583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600" b="1" dirty="0" err="1">
                <a:solidFill>
                  <a:srgbClr val="00583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irure</a:t>
            </a:r>
            <a:r>
              <a:rPr lang="en-US" sz="1600" b="1" dirty="0">
                <a:solidFill>
                  <a:srgbClr val="00583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600" b="1" dirty="0" err="1">
                <a:solidFill>
                  <a:srgbClr val="00583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dolar</a:t>
            </a:r>
            <a:r>
              <a:rPr lang="en-US" sz="1600" b="1" dirty="0">
                <a:solidFill>
                  <a:srgbClr val="00583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in </a:t>
            </a:r>
            <a:r>
              <a:rPr lang="en-US" sz="1600" b="1" dirty="0" err="1">
                <a:solidFill>
                  <a:srgbClr val="00583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voluptate</a:t>
            </a:r>
            <a:r>
              <a:rPr lang="en-US" sz="1600" b="1" dirty="0">
                <a:solidFill>
                  <a:srgbClr val="00583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600" b="1" dirty="0" err="1">
                <a:solidFill>
                  <a:srgbClr val="00583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velit</a:t>
            </a:r>
            <a:r>
              <a:rPr lang="en-US" sz="1600" b="1" dirty="0">
                <a:solidFill>
                  <a:srgbClr val="00583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600" b="1" dirty="0" err="1">
                <a:solidFill>
                  <a:srgbClr val="00583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</a:t>
            </a:r>
            <a:r>
              <a:rPr lang="en-US" sz="1600" dirty="0" err="1"/>
              <a:t>xcepteur</a:t>
            </a:r>
            <a:r>
              <a:rPr lang="en-US" sz="1600" dirty="0"/>
              <a:t> </a:t>
            </a:r>
            <a:r>
              <a:rPr lang="en-US" sz="1600" dirty="0" err="1"/>
              <a:t>sint</a:t>
            </a:r>
            <a:r>
              <a:rPr lang="en-US" sz="1600" dirty="0"/>
              <a:t> </a:t>
            </a:r>
            <a:r>
              <a:rPr lang="en-US" sz="1600" dirty="0" err="1"/>
              <a:t>occaecat</a:t>
            </a:r>
            <a:r>
              <a:rPr lang="en-US" sz="1600" dirty="0"/>
              <a:t> </a:t>
            </a:r>
            <a:r>
              <a:rPr lang="en-US" sz="1600" dirty="0" err="1"/>
              <a:t>cupidatat</a:t>
            </a:r>
            <a:r>
              <a:rPr lang="en-US" sz="1600" dirty="0"/>
              <a:t> non </a:t>
            </a:r>
            <a:r>
              <a:rPr lang="en-US" sz="1600" dirty="0" err="1"/>
              <a:t>proident</a:t>
            </a:r>
            <a:r>
              <a:rPr lang="en-US" sz="1600" dirty="0"/>
              <a:t>, sunt in culpa qui </a:t>
            </a:r>
            <a:r>
              <a:rPr lang="en-US" sz="1600" dirty="0" err="1"/>
              <a:t>officia</a:t>
            </a:r>
            <a:r>
              <a:rPr lang="en-US" sz="1600" dirty="0"/>
              <a:t> </a:t>
            </a:r>
            <a:r>
              <a:rPr lang="en-US" sz="1600" dirty="0" err="1"/>
              <a:t>deserunt</a:t>
            </a:r>
            <a:r>
              <a:rPr lang="en-US" sz="1600" dirty="0"/>
              <a:t> </a:t>
            </a: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  <a:p>
            <a:pPr marL="400050" indent="-285750">
              <a:lnSpc>
                <a:spcPts val="2220"/>
              </a:lnSpc>
              <a:spcAft>
                <a:spcPts val="800"/>
              </a:spcAft>
              <a:buSzPct val="100000"/>
              <a:buFont typeface="Arial" panose="020B0604020202020204" pitchFamily="34" charset="0"/>
              <a:buChar char="•"/>
              <a:tabLst>
                <a:tab pos="-12065" algn="l"/>
                <a:tab pos="457200" algn="l"/>
              </a:tabLst>
            </a:pPr>
            <a:r>
              <a:rPr lang="en-US" sz="1600" b="1" dirty="0">
                <a:solidFill>
                  <a:srgbClr val="00583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Sunt in culpa </a:t>
            </a:r>
            <a:r>
              <a:rPr lang="en-US" sz="1600" b="1" dirty="0" err="1">
                <a:solidFill>
                  <a:srgbClr val="00583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mollit</a:t>
            </a:r>
            <a:r>
              <a:rPr lang="en-US" sz="1600" b="1" dirty="0">
                <a:solidFill>
                  <a:srgbClr val="00583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600" b="1" dirty="0" err="1">
                <a:solidFill>
                  <a:srgbClr val="00583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anin</a:t>
            </a:r>
            <a:r>
              <a:rPr lang="en-US" sz="1600" b="1" dirty="0">
                <a:solidFill>
                  <a:srgbClr val="00583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600" b="1" dirty="0" err="1">
                <a:solidFill>
                  <a:srgbClr val="00583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sint</a:t>
            </a:r>
            <a:r>
              <a:rPr lang="en-US" sz="1600" b="1" dirty="0">
                <a:solidFill>
                  <a:srgbClr val="00583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600" b="1" dirty="0" err="1">
                <a:solidFill>
                  <a:srgbClr val="00583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</a:t>
            </a:r>
            <a:r>
              <a:rPr lang="en-US" sz="1600" dirty="0" err="1"/>
              <a:t>uis</a:t>
            </a:r>
            <a:r>
              <a:rPr lang="en-US" sz="1600" dirty="0"/>
              <a:t> </a:t>
            </a:r>
            <a:r>
              <a:rPr lang="en-US" sz="1600" dirty="0" err="1"/>
              <a:t>aute</a:t>
            </a:r>
            <a:r>
              <a:rPr lang="en-US" sz="1600" dirty="0"/>
              <a:t> </a:t>
            </a:r>
            <a:r>
              <a:rPr lang="en-US" sz="1600" dirty="0" err="1"/>
              <a:t>irure</a:t>
            </a:r>
            <a:r>
              <a:rPr lang="en-US" sz="1600" dirty="0"/>
              <a:t> dolor in </a:t>
            </a:r>
            <a:r>
              <a:rPr lang="en-US" sz="1600" dirty="0" err="1"/>
              <a:t>reprehenderit</a:t>
            </a:r>
            <a:r>
              <a:rPr lang="en-US" sz="1600" dirty="0"/>
              <a:t> in </a:t>
            </a:r>
            <a:r>
              <a:rPr lang="en-US" sz="1600" dirty="0" err="1"/>
              <a:t>voluptate</a:t>
            </a:r>
            <a:r>
              <a:rPr lang="en-US" sz="1600" dirty="0"/>
              <a:t> </a:t>
            </a:r>
            <a:r>
              <a:rPr lang="en-US" sz="1600" dirty="0" err="1"/>
              <a:t>velit</a:t>
            </a:r>
            <a:r>
              <a:rPr lang="en-US" sz="1600" dirty="0"/>
              <a:t> </a:t>
            </a:r>
            <a:r>
              <a:rPr lang="en-US" sz="1600" dirty="0" err="1"/>
              <a:t>esse</a:t>
            </a:r>
            <a:r>
              <a:rPr lang="en-US" sz="1600" dirty="0"/>
              <a:t> </a:t>
            </a:r>
            <a:r>
              <a:rPr lang="en-US" sz="1600" dirty="0" err="1"/>
              <a:t>cillum</a:t>
            </a:r>
            <a:r>
              <a:rPr lang="en-US" sz="1600" dirty="0"/>
              <a:t> dolore </a:t>
            </a:r>
            <a:r>
              <a:rPr lang="en-US" sz="1600" dirty="0" err="1"/>
              <a:t>eu</a:t>
            </a:r>
            <a:r>
              <a:rPr lang="en-US" sz="1600" dirty="0"/>
              <a:t> </a:t>
            </a:r>
            <a:r>
              <a:rPr lang="en-US" sz="1600" dirty="0" err="1"/>
              <a:t>fugiat</a:t>
            </a:r>
            <a:r>
              <a:rPr lang="en-US" sz="1600" dirty="0"/>
              <a:t> </a:t>
            </a:r>
            <a:r>
              <a:rPr lang="en-US" sz="1600" dirty="0" err="1"/>
              <a:t>nulla</a:t>
            </a:r>
            <a:r>
              <a:rPr lang="en-US" sz="1600" dirty="0"/>
              <a:t> </a:t>
            </a:r>
            <a:r>
              <a:rPr lang="en-US" sz="1600" dirty="0" err="1"/>
              <a:t>pariatur</a:t>
            </a:r>
            <a:r>
              <a:rPr lang="en-US" sz="1600" dirty="0"/>
              <a:t>.</a:t>
            </a:r>
            <a:endParaRPr lang="en-US" sz="1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B08A565-EE6F-6A1E-72FD-D31EF092AF6A}"/>
              </a:ext>
            </a:extLst>
          </p:cNvPr>
          <p:cNvGrpSpPr/>
          <p:nvPr/>
        </p:nvGrpSpPr>
        <p:grpSpPr>
          <a:xfrm>
            <a:off x="9247109" y="0"/>
            <a:ext cx="2944891" cy="6858000"/>
            <a:chOff x="9247109" y="0"/>
            <a:chExt cx="2944891" cy="68580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0043084-103C-0E49-F666-6D4EF92B8F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47109" y="6004560"/>
              <a:ext cx="1878091" cy="336593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6FC1D9C-8C00-E7B7-B68A-26B84F474B8C}"/>
                </a:ext>
              </a:extLst>
            </p:cNvPr>
            <p:cNvSpPr/>
            <p:nvPr/>
          </p:nvSpPr>
          <p:spPr>
            <a:xfrm>
              <a:off x="11856378" y="0"/>
              <a:ext cx="335622" cy="1714500"/>
            </a:xfrm>
            <a:prstGeom prst="rect">
              <a:avLst/>
            </a:prstGeom>
            <a:solidFill>
              <a:srgbClr val="F6D87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F23476A-4527-4829-0895-676CA75C8ACC}"/>
                </a:ext>
              </a:extLst>
            </p:cNvPr>
            <p:cNvSpPr/>
            <p:nvPr/>
          </p:nvSpPr>
          <p:spPr>
            <a:xfrm>
              <a:off x="11856378" y="1714500"/>
              <a:ext cx="335622" cy="1714500"/>
            </a:xfrm>
            <a:prstGeom prst="rect">
              <a:avLst/>
            </a:prstGeom>
            <a:solidFill>
              <a:srgbClr val="9ACD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E5E5F75-D7DB-0EEA-A7DD-5B5F6EBA4CAB}"/>
                </a:ext>
              </a:extLst>
            </p:cNvPr>
            <p:cNvSpPr/>
            <p:nvPr/>
          </p:nvSpPr>
          <p:spPr>
            <a:xfrm>
              <a:off x="11856378" y="3429000"/>
              <a:ext cx="335622" cy="1714500"/>
            </a:xfrm>
            <a:prstGeom prst="rect">
              <a:avLst/>
            </a:prstGeom>
            <a:solidFill>
              <a:srgbClr val="91C7D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9FA00FF-ED71-9EA5-4E38-97BFFEC76FBF}"/>
                </a:ext>
              </a:extLst>
            </p:cNvPr>
            <p:cNvSpPr/>
            <p:nvPr/>
          </p:nvSpPr>
          <p:spPr>
            <a:xfrm>
              <a:off x="11856378" y="5143500"/>
              <a:ext cx="335622" cy="1714500"/>
            </a:xfrm>
            <a:prstGeom prst="rect">
              <a:avLst/>
            </a:prstGeom>
            <a:solidFill>
              <a:srgbClr val="00583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57184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CABE00-4E99-AB1D-A4F6-BB7AE8B436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D1A565D-0F4C-558E-9F14-04B6C500A2F3}"/>
              </a:ext>
            </a:extLst>
          </p:cNvPr>
          <p:cNvSpPr/>
          <p:nvPr/>
        </p:nvSpPr>
        <p:spPr>
          <a:xfrm>
            <a:off x="0" y="0"/>
            <a:ext cx="3267855" cy="6858000"/>
          </a:xfrm>
          <a:prstGeom prst="rect">
            <a:avLst/>
          </a:prstGeom>
          <a:solidFill>
            <a:srgbClr val="00583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2">
            <a:extLst>
              <a:ext uri="{FF2B5EF4-FFF2-40B4-BE49-F238E27FC236}">
                <a16:creationId xmlns:a16="http://schemas.microsoft.com/office/drawing/2014/main" id="{A7B1299C-5BB6-C5CD-629E-D9E4075EEFB2}"/>
              </a:ext>
            </a:extLst>
          </p:cNvPr>
          <p:cNvSpPr txBox="1">
            <a:spLocks/>
          </p:cNvSpPr>
          <p:nvPr/>
        </p:nvSpPr>
        <p:spPr>
          <a:xfrm>
            <a:off x="451032" y="1790277"/>
            <a:ext cx="2816823" cy="30130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spcBef>
                <a:spcPts val="0"/>
              </a:spcBef>
              <a:defRPr/>
            </a:pPr>
            <a:r>
              <a:rPr lang="en-US" sz="36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Lorem ipsum </a:t>
            </a:r>
            <a:r>
              <a:rPr lang="en-US" sz="36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dolar</a:t>
            </a:r>
            <a:r>
              <a:rPr lang="en-US" sz="36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sit </a:t>
            </a:r>
            <a:r>
              <a:rPr lang="en-US" sz="36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amet</a:t>
            </a:r>
            <a:r>
              <a:rPr lang="en-US" sz="36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consecturer</a:t>
            </a:r>
            <a:r>
              <a:rPr lang="en-US" sz="36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amid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02656521-F172-04BB-636D-0EBDB757325A}"/>
              </a:ext>
            </a:extLst>
          </p:cNvPr>
          <p:cNvSpPr txBox="1"/>
          <p:nvPr/>
        </p:nvSpPr>
        <p:spPr>
          <a:xfrm>
            <a:off x="3747318" y="580251"/>
            <a:ext cx="6176969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spcAft>
                <a:spcPts val="800"/>
              </a:spcAft>
              <a:tabLst>
                <a:tab pos="-12065" algn="l"/>
              </a:tabLst>
            </a:pPr>
            <a:r>
              <a:rPr lang="en-US" b="1" dirty="0">
                <a:solidFill>
                  <a:srgbClr val="00583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Lorem ipsum dolor sit </a:t>
            </a:r>
            <a:r>
              <a:rPr lang="en-US" b="1" dirty="0" err="1">
                <a:solidFill>
                  <a:srgbClr val="00583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amet</a:t>
            </a:r>
            <a:r>
              <a:rPr lang="en-US" b="1" dirty="0">
                <a:solidFill>
                  <a:srgbClr val="00583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US" b="1" dirty="0" err="1">
                <a:solidFill>
                  <a:srgbClr val="00583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consectetur</a:t>
            </a:r>
            <a:r>
              <a:rPr lang="en-US" b="1" dirty="0">
                <a:solidFill>
                  <a:srgbClr val="00583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b="1" dirty="0" err="1">
                <a:solidFill>
                  <a:srgbClr val="00583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adipiscing</a:t>
            </a:r>
            <a:r>
              <a:rPr lang="en-US" b="1" dirty="0">
                <a:solidFill>
                  <a:srgbClr val="00583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b="1" dirty="0" err="1">
                <a:solidFill>
                  <a:srgbClr val="00583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elit</a:t>
            </a:r>
            <a:r>
              <a:rPr lang="en-US" b="1" dirty="0">
                <a:solidFill>
                  <a:srgbClr val="00583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sed do </a:t>
            </a:r>
            <a:r>
              <a:rPr lang="en-US" b="1" dirty="0" err="1">
                <a:solidFill>
                  <a:srgbClr val="00583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eiusmod</a:t>
            </a:r>
            <a:r>
              <a:rPr lang="en-US" b="1" dirty="0">
                <a:solidFill>
                  <a:srgbClr val="00583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b="1" dirty="0" err="1">
                <a:solidFill>
                  <a:srgbClr val="00583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tempor</a:t>
            </a:r>
            <a:r>
              <a:rPr lang="en-US" b="1" dirty="0">
                <a:solidFill>
                  <a:srgbClr val="00583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b="1" dirty="0" err="1">
                <a:solidFill>
                  <a:srgbClr val="00583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incididunt</a:t>
            </a:r>
            <a:endParaRPr lang="en-US" sz="1200" b="1" dirty="0">
              <a:solidFill>
                <a:srgbClr val="005834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A9BB7C5-BB5C-E24E-1594-BD35A267E553}"/>
              </a:ext>
            </a:extLst>
          </p:cNvPr>
          <p:cNvGrpSpPr/>
          <p:nvPr/>
        </p:nvGrpSpPr>
        <p:grpSpPr>
          <a:xfrm>
            <a:off x="9247109" y="0"/>
            <a:ext cx="2944891" cy="6858000"/>
            <a:chOff x="9247109" y="0"/>
            <a:chExt cx="2944891" cy="685800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C829573-F164-7374-0F54-7E83DF53734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247109" y="6004560"/>
              <a:ext cx="1878091" cy="336593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1646114-BB82-277E-478F-44D1F82B6C93}"/>
                </a:ext>
              </a:extLst>
            </p:cNvPr>
            <p:cNvSpPr/>
            <p:nvPr/>
          </p:nvSpPr>
          <p:spPr>
            <a:xfrm>
              <a:off x="11856378" y="0"/>
              <a:ext cx="335622" cy="1714500"/>
            </a:xfrm>
            <a:prstGeom prst="rect">
              <a:avLst/>
            </a:prstGeom>
            <a:solidFill>
              <a:srgbClr val="F2D57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86F6B15-9B55-2B13-AA40-80BBAACEE469}"/>
                </a:ext>
              </a:extLst>
            </p:cNvPr>
            <p:cNvSpPr/>
            <p:nvPr/>
          </p:nvSpPr>
          <p:spPr>
            <a:xfrm>
              <a:off x="11856378" y="1714500"/>
              <a:ext cx="335622" cy="1714500"/>
            </a:xfrm>
            <a:prstGeom prst="rect">
              <a:avLst/>
            </a:prstGeom>
            <a:solidFill>
              <a:srgbClr val="9ACD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D4F4C43-8012-4177-6C2C-1C93EB639920}"/>
                </a:ext>
              </a:extLst>
            </p:cNvPr>
            <p:cNvSpPr/>
            <p:nvPr/>
          </p:nvSpPr>
          <p:spPr>
            <a:xfrm>
              <a:off x="11856378" y="3429000"/>
              <a:ext cx="335622" cy="1714500"/>
            </a:xfrm>
            <a:prstGeom prst="rect">
              <a:avLst/>
            </a:prstGeom>
            <a:solidFill>
              <a:srgbClr val="90C1C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ACF3F8F-EE20-90E7-4BE2-9E3E6AB15FDA}"/>
                </a:ext>
              </a:extLst>
            </p:cNvPr>
            <p:cNvSpPr/>
            <p:nvPr/>
          </p:nvSpPr>
          <p:spPr>
            <a:xfrm>
              <a:off x="11856378" y="5143500"/>
              <a:ext cx="335622" cy="1714500"/>
            </a:xfrm>
            <a:prstGeom prst="rect">
              <a:avLst/>
            </a:prstGeom>
            <a:solidFill>
              <a:srgbClr val="00583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C13DD58E-B79E-3B28-12B6-55C876949008}"/>
              </a:ext>
            </a:extLst>
          </p:cNvPr>
          <p:cNvSpPr txBox="1"/>
          <p:nvPr/>
        </p:nvSpPr>
        <p:spPr>
          <a:xfrm>
            <a:off x="3718887" y="1430856"/>
            <a:ext cx="7528233" cy="132087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R="0">
              <a:lnSpc>
                <a:spcPts val="1940"/>
              </a:lnSpc>
              <a:spcAft>
                <a:spcPts val="800"/>
              </a:spcAft>
            </a:pPr>
            <a:r>
              <a:rPr lang="en-US" sz="1600" b="1" dirty="0"/>
              <a:t>Lorem ipsum dolor sit </a:t>
            </a:r>
            <a:r>
              <a:rPr lang="en-US" sz="1600" b="1" dirty="0" err="1"/>
              <a:t>amet</a:t>
            </a:r>
            <a:r>
              <a:rPr lang="en-US" sz="1600" b="1" dirty="0"/>
              <a:t>, </a:t>
            </a:r>
            <a:r>
              <a:rPr lang="en-US" sz="1600" b="1" dirty="0" err="1"/>
              <a:t>consectetur</a:t>
            </a:r>
            <a:r>
              <a:rPr lang="en-US" sz="1600" b="1" dirty="0"/>
              <a:t> </a:t>
            </a:r>
            <a:r>
              <a:rPr lang="en-US" sz="1600" dirty="0" err="1"/>
              <a:t>adipiscing</a:t>
            </a:r>
            <a:r>
              <a:rPr lang="en-US" sz="1600" dirty="0"/>
              <a:t> </a:t>
            </a:r>
            <a:r>
              <a:rPr lang="en-US" sz="1600" dirty="0" err="1"/>
              <a:t>elit</a:t>
            </a:r>
            <a:r>
              <a:rPr lang="en-US" sz="1600" dirty="0"/>
              <a:t>, sed do </a:t>
            </a:r>
            <a:r>
              <a:rPr lang="en-US" sz="1600" dirty="0" err="1"/>
              <a:t>eiusmod</a:t>
            </a:r>
            <a:r>
              <a:rPr lang="en-US" sz="1600" dirty="0"/>
              <a:t> </a:t>
            </a:r>
            <a:r>
              <a:rPr lang="en-US" sz="1600" dirty="0" err="1"/>
              <a:t>tempor</a:t>
            </a:r>
            <a:r>
              <a:rPr lang="en-US" sz="1600" dirty="0"/>
              <a:t> </a:t>
            </a:r>
            <a:r>
              <a:rPr lang="en-US" sz="1600" dirty="0" err="1"/>
              <a:t>incididunt</a:t>
            </a:r>
            <a:r>
              <a:rPr lang="en-US" sz="1600" dirty="0"/>
              <a:t> </a:t>
            </a:r>
            <a:r>
              <a:rPr lang="en-US" sz="1600" dirty="0" err="1"/>
              <a:t>ut</a:t>
            </a:r>
            <a:r>
              <a:rPr lang="en-US" sz="1600" dirty="0"/>
              <a:t> labore et dolore magna </a:t>
            </a:r>
            <a:r>
              <a:rPr lang="en-US" sz="1600" dirty="0" err="1"/>
              <a:t>aliqua</a:t>
            </a:r>
            <a:r>
              <a:rPr lang="en-US" sz="1600" dirty="0"/>
              <a:t>. Ut </a:t>
            </a:r>
            <a:r>
              <a:rPr lang="en-US" sz="1600" dirty="0" err="1"/>
              <a:t>enim</a:t>
            </a:r>
            <a:r>
              <a:rPr lang="en-US" sz="1600" dirty="0"/>
              <a:t> ad minim </a:t>
            </a:r>
            <a:r>
              <a:rPr lang="en-US" sz="1600" dirty="0" err="1"/>
              <a:t>veniam</a:t>
            </a:r>
            <a:r>
              <a:rPr lang="en-US" sz="1600" dirty="0"/>
              <a:t>, </a:t>
            </a:r>
            <a:r>
              <a:rPr lang="en-US" sz="1600" dirty="0" err="1"/>
              <a:t>quis</a:t>
            </a:r>
            <a:r>
              <a:rPr lang="en-US" sz="1600" dirty="0"/>
              <a:t> </a:t>
            </a:r>
            <a:r>
              <a:rPr lang="en-US" sz="1600" dirty="0" err="1"/>
              <a:t>nostrud</a:t>
            </a:r>
            <a:r>
              <a:rPr lang="en-US" sz="1600" dirty="0"/>
              <a:t> exercitation </a:t>
            </a:r>
            <a:r>
              <a:rPr lang="en-US" sz="1600" dirty="0" err="1"/>
              <a:t>ullamco</a:t>
            </a:r>
            <a:r>
              <a:rPr lang="en-US" sz="1600" dirty="0"/>
              <a:t> </a:t>
            </a:r>
            <a:r>
              <a:rPr lang="en-US" sz="1600" dirty="0" err="1"/>
              <a:t>laboris</a:t>
            </a:r>
            <a:r>
              <a:rPr lang="en-US" sz="1600" dirty="0"/>
              <a:t> nisi </a:t>
            </a:r>
            <a:r>
              <a:rPr lang="en-US" sz="1600" dirty="0" err="1"/>
              <a:t>ut</a:t>
            </a:r>
            <a:r>
              <a:rPr lang="en-US" sz="1600" dirty="0"/>
              <a:t> </a:t>
            </a:r>
            <a:r>
              <a:rPr lang="en-US" sz="1600" dirty="0" err="1"/>
              <a:t>aliquip</a:t>
            </a:r>
            <a:r>
              <a:rPr lang="en-US" sz="1600" dirty="0"/>
              <a:t> ex </a:t>
            </a:r>
            <a:r>
              <a:rPr lang="en-US" sz="1600" dirty="0" err="1"/>
              <a:t>ea</a:t>
            </a:r>
            <a:r>
              <a:rPr lang="en-US" sz="1600" dirty="0"/>
              <a:t> </a:t>
            </a:r>
            <a:r>
              <a:rPr lang="en-US" sz="1600" dirty="0" err="1"/>
              <a:t>commodo</a:t>
            </a:r>
            <a:r>
              <a:rPr lang="en-US" sz="1600" dirty="0"/>
              <a:t> </a:t>
            </a:r>
            <a:r>
              <a:rPr lang="en-US" sz="1600" dirty="0" err="1"/>
              <a:t>consequat</a:t>
            </a:r>
            <a:r>
              <a:rPr lang="en-US" sz="1600" dirty="0"/>
              <a:t>. </a:t>
            </a:r>
          </a:p>
          <a:p>
            <a:pPr marR="0">
              <a:lnSpc>
                <a:spcPts val="1940"/>
              </a:lnSpc>
              <a:spcAft>
                <a:spcPts val="800"/>
              </a:spcAft>
            </a:pPr>
            <a:r>
              <a:rPr lang="en-US" sz="1600" dirty="0"/>
              <a:t>Duis </a:t>
            </a:r>
            <a:r>
              <a:rPr lang="en-US" sz="1600" dirty="0" err="1"/>
              <a:t>aute</a:t>
            </a:r>
            <a:r>
              <a:rPr lang="en-US" sz="1600" dirty="0"/>
              <a:t> </a:t>
            </a:r>
            <a:r>
              <a:rPr lang="en-US" sz="1600" dirty="0" err="1"/>
              <a:t>irure</a:t>
            </a:r>
            <a:r>
              <a:rPr lang="en-US" sz="1600" dirty="0"/>
              <a:t> dolor in </a:t>
            </a:r>
            <a:r>
              <a:rPr lang="en-US" sz="1600" dirty="0" err="1"/>
              <a:t>reprehenderit</a:t>
            </a:r>
            <a:r>
              <a:rPr lang="en-US" sz="1600" dirty="0"/>
              <a:t> in </a:t>
            </a:r>
            <a:r>
              <a:rPr lang="en-US" sz="1600" dirty="0" err="1"/>
              <a:t>voluptate</a:t>
            </a:r>
            <a:r>
              <a:rPr lang="en-US" sz="1600" dirty="0"/>
              <a:t> </a:t>
            </a:r>
            <a:r>
              <a:rPr lang="en-US" sz="1600" dirty="0" err="1"/>
              <a:t>velit</a:t>
            </a:r>
            <a:r>
              <a:rPr lang="en-US" sz="1600" dirty="0"/>
              <a:t> </a:t>
            </a:r>
            <a:r>
              <a:rPr lang="en-US" sz="1600" dirty="0" err="1"/>
              <a:t>esse</a:t>
            </a:r>
            <a:r>
              <a:rPr lang="en-US" sz="1600" dirty="0"/>
              <a:t> </a:t>
            </a:r>
            <a:r>
              <a:rPr lang="en-US" sz="1600" dirty="0" err="1"/>
              <a:t>cillum</a:t>
            </a:r>
            <a:r>
              <a:rPr lang="en-US" sz="1600" dirty="0"/>
              <a:t> dolore </a:t>
            </a:r>
            <a:r>
              <a:rPr lang="en-US" sz="1600" dirty="0" err="1"/>
              <a:t>eu</a:t>
            </a:r>
            <a:r>
              <a:rPr lang="en-US" sz="1600" dirty="0"/>
              <a:t> </a:t>
            </a:r>
            <a:r>
              <a:rPr lang="en-US" sz="1600" dirty="0" err="1"/>
              <a:t>fugiat</a:t>
            </a:r>
            <a:r>
              <a:rPr lang="en-US" sz="1600" dirty="0"/>
              <a:t> </a:t>
            </a:r>
            <a:r>
              <a:rPr lang="en-US" sz="1600" dirty="0" err="1"/>
              <a:t>nulla</a:t>
            </a:r>
            <a:r>
              <a:rPr lang="en-US" sz="1600" dirty="0"/>
              <a:t> </a:t>
            </a:r>
            <a:r>
              <a:rPr lang="en-US" sz="1600" dirty="0" err="1"/>
              <a:t>pariatur</a:t>
            </a:r>
            <a:r>
              <a:rPr lang="en-US" sz="1600" dirty="0"/>
              <a:t>. </a:t>
            </a:r>
            <a:r>
              <a:rPr lang="en-US" sz="1600" dirty="0" err="1"/>
              <a:t>Excepteur</a:t>
            </a:r>
            <a:r>
              <a:rPr lang="en-US" sz="1600" dirty="0"/>
              <a:t> </a:t>
            </a:r>
            <a:r>
              <a:rPr lang="en-US" sz="1600" dirty="0" err="1"/>
              <a:t>sint</a:t>
            </a:r>
            <a:r>
              <a:rPr lang="en-US" sz="1600" dirty="0"/>
              <a:t> </a:t>
            </a:r>
            <a:r>
              <a:rPr lang="en-US" sz="1600" dirty="0" err="1"/>
              <a:t>occaecat</a:t>
            </a:r>
            <a:r>
              <a:rPr lang="en-US" sz="1600" dirty="0"/>
              <a:t> </a:t>
            </a:r>
            <a:r>
              <a:rPr lang="en-US" sz="1600" dirty="0" err="1"/>
              <a:t>cupidatat</a:t>
            </a:r>
            <a:r>
              <a:rPr lang="en-US" sz="1600" dirty="0"/>
              <a:t> non provident.</a:t>
            </a:r>
            <a:endParaRPr lang="en-US" sz="1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FD9659F-5930-F06C-EF88-931BE0C2D927}"/>
              </a:ext>
            </a:extLst>
          </p:cNvPr>
          <p:cNvSpPr/>
          <p:nvPr/>
        </p:nvSpPr>
        <p:spPr>
          <a:xfrm flipV="1">
            <a:off x="3718887" y="3168396"/>
            <a:ext cx="3440865" cy="225874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1B8E774-C93A-748C-D2BF-BFA5F1C34958}"/>
              </a:ext>
            </a:extLst>
          </p:cNvPr>
          <p:cNvSpPr/>
          <p:nvPr/>
        </p:nvSpPr>
        <p:spPr>
          <a:xfrm flipV="1">
            <a:off x="7348721" y="3156876"/>
            <a:ext cx="3971552" cy="225874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2080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86594BC7-A1F7-59EE-81FE-FEC5379B8E75}"/>
              </a:ext>
            </a:extLst>
          </p:cNvPr>
          <p:cNvSpPr txBox="1"/>
          <p:nvPr/>
        </p:nvSpPr>
        <p:spPr>
          <a:xfrm>
            <a:off x="3494780" y="4025209"/>
            <a:ext cx="7719255" cy="245268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marR="0">
              <a:lnSpc>
                <a:spcPts val="1940"/>
              </a:lnSpc>
              <a:spcAft>
                <a:spcPts val="800"/>
              </a:spcAft>
            </a:pPr>
            <a:r>
              <a:rPr lang="en-US" sz="1700" b="1" dirty="0">
                <a:solidFill>
                  <a:srgbClr val="005834"/>
                </a:solidFill>
              </a:rPr>
              <a:t>Lorem ipsum dolor sit </a:t>
            </a:r>
            <a:r>
              <a:rPr lang="en-US" sz="1700" b="1" dirty="0" err="1">
                <a:solidFill>
                  <a:srgbClr val="005834"/>
                </a:solidFill>
              </a:rPr>
              <a:t>amet</a:t>
            </a:r>
            <a:r>
              <a:rPr lang="en-US" sz="1700" b="1" dirty="0">
                <a:solidFill>
                  <a:srgbClr val="005834"/>
                </a:solidFill>
              </a:rPr>
              <a:t>, </a:t>
            </a:r>
            <a:r>
              <a:rPr lang="en-US" sz="1700" b="1" dirty="0" err="1">
                <a:solidFill>
                  <a:srgbClr val="005834"/>
                </a:solidFill>
              </a:rPr>
              <a:t>consectetur</a:t>
            </a:r>
            <a:r>
              <a:rPr lang="en-US" sz="1700" b="1" dirty="0">
                <a:solidFill>
                  <a:srgbClr val="005834"/>
                </a:solidFill>
              </a:rPr>
              <a:t> </a:t>
            </a:r>
            <a:r>
              <a:rPr lang="en-US" sz="1700" dirty="0" err="1">
                <a:solidFill>
                  <a:srgbClr val="005834"/>
                </a:solidFill>
              </a:rPr>
              <a:t>adipiscing</a:t>
            </a:r>
            <a:r>
              <a:rPr lang="en-US" sz="1700" dirty="0">
                <a:solidFill>
                  <a:srgbClr val="005834"/>
                </a:solidFill>
              </a:rPr>
              <a:t> </a:t>
            </a:r>
            <a:r>
              <a:rPr lang="en-US" sz="1700" dirty="0" err="1">
                <a:solidFill>
                  <a:srgbClr val="005834"/>
                </a:solidFill>
              </a:rPr>
              <a:t>elit</a:t>
            </a:r>
            <a:r>
              <a:rPr lang="en-US" sz="1700" dirty="0">
                <a:solidFill>
                  <a:srgbClr val="005834"/>
                </a:solidFill>
              </a:rPr>
              <a:t>, sed do </a:t>
            </a:r>
            <a:r>
              <a:rPr lang="en-US" sz="1700" dirty="0" err="1">
                <a:solidFill>
                  <a:srgbClr val="005834"/>
                </a:solidFill>
              </a:rPr>
              <a:t>eiusmod</a:t>
            </a:r>
            <a:r>
              <a:rPr lang="en-US" sz="1700" dirty="0">
                <a:solidFill>
                  <a:srgbClr val="005834"/>
                </a:solidFill>
              </a:rPr>
              <a:t> </a:t>
            </a:r>
            <a:r>
              <a:rPr lang="en-US" sz="1700" dirty="0" err="1">
                <a:solidFill>
                  <a:srgbClr val="005834"/>
                </a:solidFill>
              </a:rPr>
              <a:t>tempor</a:t>
            </a:r>
            <a:r>
              <a:rPr lang="en-US" sz="1700" dirty="0">
                <a:solidFill>
                  <a:srgbClr val="005834"/>
                </a:solidFill>
              </a:rPr>
              <a:t> </a:t>
            </a:r>
            <a:r>
              <a:rPr lang="en-US" sz="1700" dirty="0" err="1">
                <a:solidFill>
                  <a:srgbClr val="005834"/>
                </a:solidFill>
              </a:rPr>
              <a:t>incididunt</a:t>
            </a:r>
            <a:r>
              <a:rPr lang="en-US" sz="1700" dirty="0">
                <a:solidFill>
                  <a:srgbClr val="005834"/>
                </a:solidFill>
              </a:rPr>
              <a:t> </a:t>
            </a:r>
            <a:r>
              <a:rPr lang="en-US" sz="1700" dirty="0" err="1">
                <a:solidFill>
                  <a:srgbClr val="005834"/>
                </a:solidFill>
              </a:rPr>
              <a:t>ut</a:t>
            </a:r>
            <a:r>
              <a:rPr lang="en-US" sz="1700" dirty="0">
                <a:solidFill>
                  <a:srgbClr val="005834"/>
                </a:solidFill>
              </a:rPr>
              <a:t> labore et dolore magna </a:t>
            </a:r>
            <a:r>
              <a:rPr lang="en-US" sz="1700" dirty="0" err="1">
                <a:solidFill>
                  <a:srgbClr val="005834"/>
                </a:solidFill>
              </a:rPr>
              <a:t>aliqua</a:t>
            </a:r>
            <a:r>
              <a:rPr lang="en-US" sz="1700" dirty="0">
                <a:solidFill>
                  <a:srgbClr val="005834"/>
                </a:solidFill>
              </a:rPr>
              <a:t>. Ut </a:t>
            </a:r>
            <a:r>
              <a:rPr lang="en-US" sz="1700" dirty="0" err="1">
                <a:solidFill>
                  <a:srgbClr val="005834"/>
                </a:solidFill>
              </a:rPr>
              <a:t>enim</a:t>
            </a:r>
            <a:r>
              <a:rPr lang="en-US" sz="1700" dirty="0">
                <a:solidFill>
                  <a:srgbClr val="005834"/>
                </a:solidFill>
              </a:rPr>
              <a:t> ad minim </a:t>
            </a:r>
            <a:r>
              <a:rPr lang="en-US" sz="1700" dirty="0" err="1">
                <a:solidFill>
                  <a:srgbClr val="005834"/>
                </a:solidFill>
              </a:rPr>
              <a:t>veniam</a:t>
            </a:r>
            <a:r>
              <a:rPr lang="en-US" sz="1700" dirty="0">
                <a:solidFill>
                  <a:srgbClr val="005834"/>
                </a:solidFill>
              </a:rPr>
              <a:t>, </a:t>
            </a:r>
            <a:r>
              <a:rPr lang="en-US" sz="1700" dirty="0" err="1">
                <a:solidFill>
                  <a:srgbClr val="005834"/>
                </a:solidFill>
              </a:rPr>
              <a:t>quis</a:t>
            </a:r>
            <a:r>
              <a:rPr lang="en-US" sz="1700" dirty="0">
                <a:solidFill>
                  <a:srgbClr val="005834"/>
                </a:solidFill>
              </a:rPr>
              <a:t> </a:t>
            </a:r>
            <a:r>
              <a:rPr lang="en-US" sz="1700" dirty="0" err="1">
                <a:solidFill>
                  <a:srgbClr val="005834"/>
                </a:solidFill>
              </a:rPr>
              <a:t>nostrud</a:t>
            </a:r>
            <a:r>
              <a:rPr lang="en-US" sz="1700" dirty="0">
                <a:solidFill>
                  <a:srgbClr val="005834"/>
                </a:solidFill>
              </a:rPr>
              <a:t> exercitation </a:t>
            </a:r>
            <a:r>
              <a:rPr lang="en-US" sz="1700" dirty="0" err="1">
                <a:solidFill>
                  <a:srgbClr val="005834"/>
                </a:solidFill>
              </a:rPr>
              <a:t>ullamco</a:t>
            </a:r>
            <a:r>
              <a:rPr lang="en-US" sz="1700" dirty="0">
                <a:solidFill>
                  <a:srgbClr val="005834"/>
                </a:solidFill>
              </a:rPr>
              <a:t> </a:t>
            </a:r>
            <a:r>
              <a:rPr lang="en-US" sz="1700" dirty="0" err="1">
                <a:solidFill>
                  <a:srgbClr val="005834"/>
                </a:solidFill>
              </a:rPr>
              <a:t>laboris</a:t>
            </a:r>
            <a:r>
              <a:rPr lang="en-US" sz="1700" dirty="0">
                <a:solidFill>
                  <a:srgbClr val="005834"/>
                </a:solidFill>
              </a:rPr>
              <a:t> nisi </a:t>
            </a:r>
            <a:r>
              <a:rPr lang="en-US" sz="1700" dirty="0" err="1">
                <a:solidFill>
                  <a:srgbClr val="005834"/>
                </a:solidFill>
              </a:rPr>
              <a:t>ut</a:t>
            </a:r>
            <a:r>
              <a:rPr lang="en-US" sz="1700" dirty="0">
                <a:solidFill>
                  <a:srgbClr val="005834"/>
                </a:solidFill>
              </a:rPr>
              <a:t> </a:t>
            </a:r>
            <a:r>
              <a:rPr lang="en-US" sz="1700" dirty="0" err="1">
                <a:solidFill>
                  <a:srgbClr val="005834"/>
                </a:solidFill>
              </a:rPr>
              <a:t>aliquip</a:t>
            </a:r>
            <a:r>
              <a:rPr lang="en-US" sz="1700" dirty="0">
                <a:solidFill>
                  <a:srgbClr val="005834"/>
                </a:solidFill>
              </a:rPr>
              <a:t> ex </a:t>
            </a:r>
            <a:r>
              <a:rPr lang="en-US" sz="1700" dirty="0" err="1">
                <a:solidFill>
                  <a:srgbClr val="005834"/>
                </a:solidFill>
              </a:rPr>
              <a:t>ea</a:t>
            </a:r>
            <a:r>
              <a:rPr lang="en-US" sz="1700" dirty="0">
                <a:solidFill>
                  <a:srgbClr val="005834"/>
                </a:solidFill>
              </a:rPr>
              <a:t> </a:t>
            </a:r>
            <a:r>
              <a:rPr lang="en-US" sz="1700" dirty="0" err="1">
                <a:solidFill>
                  <a:srgbClr val="005834"/>
                </a:solidFill>
              </a:rPr>
              <a:t>commodo</a:t>
            </a:r>
            <a:r>
              <a:rPr lang="en-US" sz="1700" dirty="0">
                <a:solidFill>
                  <a:srgbClr val="005834"/>
                </a:solidFill>
              </a:rPr>
              <a:t> </a:t>
            </a:r>
            <a:r>
              <a:rPr lang="en-US" sz="1700" dirty="0" err="1">
                <a:solidFill>
                  <a:srgbClr val="005834"/>
                </a:solidFill>
              </a:rPr>
              <a:t>consequat</a:t>
            </a:r>
            <a:r>
              <a:rPr lang="en-US" sz="1700" dirty="0">
                <a:solidFill>
                  <a:srgbClr val="005834"/>
                </a:solidFill>
              </a:rPr>
              <a:t>. </a:t>
            </a:r>
          </a:p>
          <a:p>
            <a:pPr marR="0">
              <a:lnSpc>
                <a:spcPts val="1940"/>
              </a:lnSpc>
              <a:spcAft>
                <a:spcPts val="800"/>
              </a:spcAft>
            </a:pPr>
            <a:r>
              <a:rPr lang="en-US" sz="1700" dirty="0">
                <a:solidFill>
                  <a:srgbClr val="005834"/>
                </a:solidFill>
              </a:rPr>
              <a:t>Duis </a:t>
            </a:r>
            <a:r>
              <a:rPr lang="en-US" sz="1700" dirty="0" err="1">
                <a:solidFill>
                  <a:srgbClr val="005834"/>
                </a:solidFill>
              </a:rPr>
              <a:t>aute</a:t>
            </a:r>
            <a:r>
              <a:rPr lang="en-US" sz="1700" dirty="0">
                <a:solidFill>
                  <a:srgbClr val="005834"/>
                </a:solidFill>
              </a:rPr>
              <a:t> </a:t>
            </a:r>
            <a:r>
              <a:rPr lang="en-US" sz="1700" dirty="0" err="1">
                <a:solidFill>
                  <a:srgbClr val="005834"/>
                </a:solidFill>
              </a:rPr>
              <a:t>irure</a:t>
            </a:r>
            <a:r>
              <a:rPr lang="en-US" sz="1700" dirty="0">
                <a:solidFill>
                  <a:srgbClr val="005834"/>
                </a:solidFill>
              </a:rPr>
              <a:t> dolor in </a:t>
            </a:r>
            <a:r>
              <a:rPr lang="en-US" sz="1700" dirty="0" err="1">
                <a:solidFill>
                  <a:srgbClr val="005834"/>
                </a:solidFill>
              </a:rPr>
              <a:t>reprehenderit</a:t>
            </a:r>
            <a:r>
              <a:rPr lang="en-US" sz="1700" dirty="0">
                <a:solidFill>
                  <a:srgbClr val="005834"/>
                </a:solidFill>
              </a:rPr>
              <a:t> in </a:t>
            </a:r>
            <a:r>
              <a:rPr lang="en-US" sz="1700" dirty="0" err="1">
                <a:solidFill>
                  <a:srgbClr val="005834"/>
                </a:solidFill>
              </a:rPr>
              <a:t>voluptate</a:t>
            </a:r>
            <a:r>
              <a:rPr lang="en-US" sz="1700" dirty="0">
                <a:solidFill>
                  <a:srgbClr val="005834"/>
                </a:solidFill>
              </a:rPr>
              <a:t> </a:t>
            </a:r>
            <a:r>
              <a:rPr lang="en-US" sz="1700" dirty="0" err="1">
                <a:solidFill>
                  <a:srgbClr val="005834"/>
                </a:solidFill>
              </a:rPr>
              <a:t>velit</a:t>
            </a:r>
            <a:r>
              <a:rPr lang="en-US" sz="1700" dirty="0">
                <a:solidFill>
                  <a:srgbClr val="005834"/>
                </a:solidFill>
              </a:rPr>
              <a:t> </a:t>
            </a:r>
            <a:r>
              <a:rPr lang="en-US" sz="1700" dirty="0" err="1">
                <a:solidFill>
                  <a:srgbClr val="005834"/>
                </a:solidFill>
              </a:rPr>
              <a:t>esse</a:t>
            </a:r>
            <a:r>
              <a:rPr lang="en-US" sz="1700" dirty="0">
                <a:solidFill>
                  <a:srgbClr val="005834"/>
                </a:solidFill>
              </a:rPr>
              <a:t> </a:t>
            </a:r>
            <a:r>
              <a:rPr lang="en-US" sz="1700" dirty="0" err="1">
                <a:solidFill>
                  <a:srgbClr val="005834"/>
                </a:solidFill>
              </a:rPr>
              <a:t>cillum</a:t>
            </a:r>
            <a:r>
              <a:rPr lang="en-US" sz="1700" dirty="0">
                <a:solidFill>
                  <a:srgbClr val="005834"/>
                </a:solidFill>
              </a:rPr>
              <a:t> dolore </a:t>
            </a:r>
            <a:r>
              <a:rPr lang="en-US" sz="1700" dirty="0" err="1">
                <a:solidFill>
                  <a:srgbClr val="005834"/>
                </a:solidFill>
              </a:rPr>
              <a:t>eu</a:t>
            </a:r>
            <a:r>
              <a:rPr lang="en-US" sz="1700" dirty="0">
                <a:solidFill>
                  <a:srgbClr val="005834"/>
                </a:solidFill>
              </a:rPr>
              <a:t> </a:t>
            </a:r>
            <a:r>
              <a:rPr lang="en-US" sz="1700" dirty="0" err="1">
                <a:solidFill>
                  <a:srgbClr val="005834"/>
                </a:solidFill>
              </a:rPr>
              <a:t>fugiat</a:t>
            </a:r>
            <a:r>
              <a:rPr lang="en-US" sz="1700" dirty="0">
                <a:solidFill>
                  <a:srgbClr val="005834"/>
                </a:solidFill>
              </a:rPr>
              <a:t> </a:t>
            </a:r>
            <a:r>
              <a:rPr lang="en-US" sz="1700" dirty="0" err="1">
                <a:solidFill>
                  <a:srgbClr val="005834"/>
                </a:solidFill>
              </a:rPr>
              <a:t>nulla</a:t>
            </a:r>
            <a:r>
              <a:rPr lang="en-US" sz="1700" dirty="0">
                <a:solidFill>
                  <a:srgbClr val="005834"/>
                </a:solidFill>
              </a:rPr>
              <a:t> </a:t>
            </a:r>
            <a:r>
              <a:rPr lang="en-US" sz="1700" dirty="0" err="1">
                <a:solidFill>
                  <a:srgbClr val="005834"/>
                </a:solidFill>
              </a:rPr>
              <a:t>pariatur</a:t>
            </a:r>
            <a:r>
              <a:rPr lang="en-US" sz="1700" dirty="0">
                <a:solidFill>
                  <a:srgbClr val="005834"/>
                </a:solidFill>
              </a:rPr>
              <a:t>. </a:t>
            </a:r>
            <a:r>
              <a:rPr lang="en-US" sz="1700" dirty="0" err="1">
                <a:solidFill>
                  <a:srgbClr val="005834"/>
                </a:solidFill>
              </a:rPr>
              <a:t>Excepteur</a:t>
            </a:r>
            <a:r>
              <a:rPr lang="en-US" sz="1700" dirty="0">
                <a:solidFill>
                  <a:srgbClr val="005834"/>
                </a:solidFill>
              </a:rPr>
              <a:t> </a:t>
            </a:r>
            <a:r>
              <a:rPr lang="en-US" sz="1700" dirty="0" err="1">
                <a:solidFill>
                  <a:srgbClr val="005834"/>
                </a:solidFill>
              </a:rPr>
              <a:t>sint</a:t>
            </a:r>
            <a:r>
              <a:rPr lang="en-US" sz="1700" dirty="0">
                <a:solidFill>
                  <a:srgbClr val="005834"/>
                </a:solidFill>
              </a:rPr>
              <a:t> </a:t>
            </a:r>
            <a:r>
              <a:rPr lang="en-US" sz="1700" dirty="0" err="1">
                <a:solidFill>
                  <a:srgbClr val="005834"/>
                </a:solidFill>
              </a:rPr>
              <a:t>occaecat</a:t>
            </a:r>
            <a:r>
              <a:rPr lang="en-US" sz="1700" dirty="0">
                <a:solidFill>
                  <a:srgbClr val="005834"/>
                </a:solidFill>
              </a:rPr>
              <a:t> </a:t>
            </a:r>
            <a:r>
              <a:rPr lang="en-US" sz="1700" dirty="0" err="1">
                <a:solidFill>
                  <a:srgbClr val="005834"/>
                </a:solidFill>
              </a:rPr>
              <a:t>cupidatat</a:t>
            </a:r>
            <a:r>
              <a:rPr lang="en-US" sz="1700" dirty="0">
                <a:solidFill>
                  <a:srgbClr val="005834"/>
                </a:solidFill>
              </a:rPr>
              <a:t> non </a:t>
            </a:r>
            <a:r>
              <a:rPr lang="en-US" sz="1700" dirty="0" err="1">
                <a:solidFill>
                  <a:srgbClr val="005834"/>
                </a:solidFill>
              </a:rPr>
              <a:t>proident</a:t>
            </a:r>
            <a:r>
              <a:rPr lang="en-US" sz="1700" dirty="0">
                <a:solidFill>
                  <a:srgbClr val="005834"/>
                </a:solidFill>
              </a:rPr>
              <a:t>, sunt in culpa qui </a:t>
            </a:r>
            <a:r>
              <a:rPr lang="en-US" sz="1700" dirty="0" err="1">
                <a:solidFill>
                  <a:srgbClr val="005834"/>
                </a:solidFill>
              </a:rPr>
              <a:t>officia</a:t>
            </a:r>
            <a:r>
              <a:rPr lang="en-US" sz="1700" dirty="0">
                <a:solidFill>
                  <a:srgbClr val="005834"/>
                </a:solidFill>
              </a:rPr>
              <a:t> </a:t>
            </a:r>
            <a:r>
              <a:rPr lang="en-US" sz="1700" dirty="0" err="1">
                <a:solidFill>
                  <a:srgbClr val="005834"/>
                </a:solidFill>
              </a:rPr>
              <a:t>deserunt</a:t>
            </a:r>
            <a:r>
              <a:rPr lang="en-US" sz="1700" dirty="0">
                <a:solidFill>
                  <a:srgbClr val="005834"/>
                </a:solidFill>
              </a:rPr>
              <a:t> </a:t>
            </a:r>
            <a:r>
              <a:rPr lang="en-US" sz="1700" dirty="0" err="1">
                <a:solidFill>
                  <a:srgbClr val="005834"/>
                </a:solidFill>
              </a:rPr>
              <a:t>mollit</a:t>
            </a:r>
            <a:r>
              <a:rPr lang="en-US" sz="1700" dirty="0">
                <a:solidFill>
                  <a:srgbClr val="005834"/>
                </a:solidFill>
              </a:rPr>
              <a:t> </a:t>
            </a:r>
            <a:r>
              <a:rPr lang="en-US" sz="1700" dirty="0" err="1">
                <a:solidFill>
                  <a:srgbClr val="005834"/>
                </a:solidFill>
              </a:rPr>
              <a:t>anin</a:t>
            </a:r>
            <a:r>
              <a:rPr lang="en-US" sz="1700" dirty="0">
                <a:solidFill>
                  <a:srgbClr val="005834"/>
                </a:solidFill>
              </a:rPr>
              <a:t> </a:t>
            </a:r>
            <a:r>
              <a:rPr lang="en-US" sz="1700" dirty="0" err="1">
                <a:solidFill>
                  <a:srgbClr val="005834"/>
                </a:solidFill>
              </a:rPr>
              <a:t>reprehenderit</a:t>
            </a:r>
            <a:r>
              <a:rPr lang="en-US" sz="1700" dirty="0">
                <a:solidFill>
                  <a:srgbClr val="005834"/>
                </a:solidFill>
              </a:rPr>
              <a:t> in </a:t>
            </a:r>
            <a:r>
              <a:rPr lang="en-US" sz="1700" dirty="0" err="1">
                <a:solidFill>
                  <a:srgbClr val="005834"/>
                </a:solidFill>
              </a:rPr>
              <a:t>voluptate</a:t>
            </a:r>
            <a:r>
              <a:rPr lang="en-US" sz="1700" dirty="0">
                <a:solidFill>
                  <a:srgbClr val="005834"/>
                </a:solidFill>
              </a:rPr>
              <a:t> </a:t>
            </a:r>
            <a:r>
              <a:rPr lang="en-US" sz="1700" dirty="0" err="1">
                <a:solidFill>
                  <a:srgbClr val="005834"/>
                </a:solidFill>
              </a:rPr>
              <a:t>velit</a:t>
            </a:r>
            <a:r>
              <a:rPr lang="en-US" sz="1700" dirty="0">
                <a:solidFill>
                  <a:srgbClr val="005834"/>
                </a:solidFill>
              </a:rPr>
              <a:t> </a:t>
            </a:r>
            <a:r>
              <a:rPr lang="en-US" sz="1700" dirty="0" err="1">
                <a:solidFill>
                  <a:srgbClr val="005834"/>
                </a:solidFill>
              </a:rPr>
              <a:t>esse</a:t>
            </a:r>
            <a:r>
              <a:rPr lang="en-US" sz="1700" dirty="0">
                <a:solidFill>
                  <a:srgbClr val="005834"/>
                </a:solidFill>
              </a:rPr>
              <a:t> </a:t>
            </a:r>
            <a:r>
              <a:rPr lang="en-US" sz="1700" dirty="0" err="1">
                <a:solidFill>
                  <a:srgbClr val="005834"/>
                </a:solidFill>
              </a:rPr>
              <a:t>cillum</a:t>
            </a:r>
            <a:r>
              <a:rPr lang="en-US" sz="1700" dirty="0">
                <a:solidFill>
                  <a:srgbClr val="005834"/>
                </a:solidFill>
              </a:rPr>
              <a:t> dolore </a:t>
            </a:r>
            <a:r>
              <a:rPr lang="en-US" sz="1700" dirty="0" err="1">
                <a:solidFill>
                  <a:srgbClr val="005834"/>
                </a:solidFill>
              </a:rPr>
              <a:t>eu</a:t>
            </a:r>
            <a:r>
              <a:rPr lang="en-US" sz="1700" dirty="0">
                <a:solidFill>
                  <a:srgbClr val="005834"/>
                </a:solidFill>
              </a:rPr>
              <a:t> </a:t>
            </a:r>
            <a:r>
              <a:rPr lang="en-US" sz="1700" dirty="0" err="1">
                <a:solidFill>
                  <a:srgbClr val="005834"/>
                </a:solidFill>
              </a:rPr>
              <a:t>fugiat</a:t>
            </a:r>
            <a:r>
              <a:rPr lang="en-US" sz="1700" dirty="0">
                <a:solidFill>
                  <a:srgbClr val="005834"/>
                </a:solidFill>
              </a:rPr>
              <a:t> </a:t>
            </a:r>
            <a:r>
              <a:rPr lang="en-US" sz="1700" dirty="0" err="1">
                <a:solidFill>
                  <a:srgbClr val="005834"/>
                </a:solidFill>
              </a:rPr>
              <a:t>nulla</a:t>
            </a:r>
            <a:r>
              <a:rPr lang="en-US" sz="1700" dirty="0">
                <a:solidFill>
                  <a:srgbClr val="005834"/>
                </a:solidFill>
              </a:rPr>
              <a:t> </a:t>
            </a:r>
            <a:r>
              <a:rPr lang="en-US" sz="1700" dirty="0" err="1">
                <a:solidFill>
                  <a:srgbClr val="005834"/>
                </a:solidFill>
              </a:rPr>
              <a:t>pariatur</a:t>
            </a:r>
            <a:r>
              <a:rPr lang="en-US" sz="1700" dirty="0">
                <a:solidFill>
                  <a:srgbClr val="005834"/>
                </a:solidFill>
              </a:rPr>
              <a:t>. </a:t>
            </a:r>
            <a:r>
              <a:rPr lang="en-US" sz="1700" dirty="0" err="1">
                <a:solidFill>
                  <a:srgbClr val="005834"/>
                </a:solidFill>
              </a:rPr>
              <a:t>Excepteur</a:t>
            </a:r>
            <a:r>
              <a:rPr lang="en-US" sz="1700" dirty="0">
                <a:solidFill>
                  <a:srgbClr val="005834"/>
                </a:solidFill>
              </a:rPr>
              <a:t> </a:t>
            </a:r>
            <a:r>
              <a:rPr lang="en-US" sz="1700" dirty="0" err="1">
                <a:solidFill>
                  <a:srgbClr val="005834"/>
                </a:solidFill>
              </a:rPr>
              <a:t>sint</a:t>
            </a:r>
            <a:r>
              <a:rPr lang="en-US" sz="1700" dirty="0">
                <a:solidFill>
                  <a:srgbClr val="005834"/>
                </a:solidFill>
              </a:rPr>
              <a:t> </a:t>
            </a:r>
            <a:r>
              <a:rPr lang="en-US" sz="1700" dirty="0" err="1">
                <a:solidFill>
                  <a:srgbClr val="005834"/>
                </a:solidFill>
              </a:rPr>
              <a:t>occaecat</a:t>
            </a:r>
            <a:r>
              <a:rPr lang="en-US" sz="1700" dirty="0">
                <a:solidFill>
                  <a:srgbClr val="005834"/>
                </a:solidFill>
              </a:rPr>
              <a:t> </a:t>
            </a:r>
            <a:r>
              <a:rPr lang="en-US" sz="1700" dirty="0" err="1">
                <a:solidFill>
                  <a:srgbClr val="005834"/>
                </a:solidFill>
              </a:rPr>
              <a:t>cupidatat</a:t>
            </a:r>
            <a:r>
              <a:rPr lang="en-US" sz="1700" dirty="0">
                <a:solidFill>
                  <a:srgbClr val="005834"/>
                </a:solidFill>
              </a:rPr>
              <a:t> non provident.</a:t>
            </a:r>
            <a:endParaRPr lang="en-US" sz="1700" dirty="0">
              <a:solidFill>
                <a:srgbClr val="005834"/>
              </a:solidFill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" name="Object 6">
            <a:extLst>
              <a:ext uri="{FF2B5EF4-FFF2-40B4-BE49-F238E27FC236}">
                <a16:creationId xmlns:a16="http://schemas.microsoft.com/office/drawing/2014/main" id="{F5F2F697-76BE-96DE-1372-727400156132}"/>
              </a:ext>
            </a:extLst>
          </p:cNvPr>
          <p:cNvSpPr/>
          <p:nvPr/>
        </p:nvSpPr>
        <p:spPr>
          <a:xfrm>
            <a:off x="2251099" y="1917699"/>
            <a:ext cx="5950792" cy="38829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351"/>
              </a:lnSpc>
              <a:spcBef>
                <a:spcPts val="263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8" name="Title 12">
            <a:extLst>
              <a:ext uri="{FF2B5EF4-FFF2-40B4-BE49-F238E27FC236}">
                <a16:creationId xmlns:a16="http://schemas.microsoft.com/office/drawing/2014/main" id="{B514F59A-BF24-C4E3-44C0-3E2ECC78360A}"/>
              </a:ext>
            </a:extLst>
          </p:cNvPr>
          <p:cNvSpPr txBox="1">
            <a:spLocks/>
          </p:cNvSpPr>
          <p:nvPr/>
        </p:nvSpPr>
        <p:spPr>
          <a:xfrm>
            <a:off x="616189" y="3877782"/>
            <a:ext cx="2636942" cy="2452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33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005834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Lorem ipsum </a:t>
            </a:r>
            <a:r>
              <a:rPr lang="en-US" sz="3600" b="1" dirty="0" err="1">
                <a:solidFill>
                  <a:srgbClr val="005834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dolar</a:t>
            </a:r>
            <a:r>
              <a:rPr lang="en-US" sz="3600" b="1" dirty="0">
                <a:solidFill>
                  <a:srgbClr val="005834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 sit </a:t>
            </a:r>
            <a:r>
              <a:rPr lang="en-US" sz="3600" b="1" dirty="0" err="1">
                <a:solidFill>
                  <a:srgbClr val="005834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amet</a:t>
            </a:r>
            <a:r>
              <a:rPr lang="en-US" sz="3600" b="1" dirty="0">
                <a:solidFill>
                  <a:srgbClr val="005834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 magna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3406194-656E-5CE1-DC25-C2F95E43C336}"/>
              </a:ext>
            </a:extLst>
          </p:cNvPr>
          <p:cNvSpPr/>
          <p:nvPr/>
        </p:nvSpPr>
        <p:spPr>
          <a:xfrm>
            <a:off x="0" y="0"/>
            <a:ext cx="11867535" cy="3429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F43B824-EB85-3C12-21EE-8E212C0CF29E}"/>
              </a:ext>
            </a:extLst>
          </p:cNvPr>
          <p:cNvGrpSpPr/>
          <p:nvPr/>
        </p:nvGrpSpPr>
        <p:grpSpPr>
          <a:xfrm>
            <a:off x="9247109" y="0"/>
            <a:ext cx="2944891" cy="6858000"/>
            <a:chOff x="9247109" y="0"/>
            <a:chExt cx="2944891" cy="6858000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785AE4B8-CA78-27F8-80C3-FCBDEF6F21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47109" y="6004560"/>
              <a:ext cx="1878091" cy="336593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DF6E0CC-6B7E-6F74-193A-C01FF978D676}"/>
                </a:ext>
              </a:extLst>
            </p:cNvPr>
            <p:cNvSpPr/>
            <p:nvPr/>
          </p:nvSpPr>
          <p:spPr>
            <a:xfrm>
              <a:off x="11856378" y="0"/>
              <a:ext cx="335622" cy="1714500"/>
            </a:xfrm>
            <a:prstGeom prst="rect">
              <a:avLst/>
            </a:prstGeom>
            <a:solidFill>
              <a:srgbClr val="F6D87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BBD0594-C90B-A0C9-17EC-CEB1E5763837}"/>
                </a:ext>
              </a:extLst>
            </p:cNvPr>
            <p:cNvSpPr/>
            <p:nvPr/>
          </p:nvSpPr>
          <p:spPr>
            <a:xfrm>
              <a:off x="11856378" y="1714500"/>
              <a:ext cx="335622" cy="1714500"/>
            </a:xfrm>
            <a:prstGeom prst="rect">
              <a:avLst/>
            </a:prstGeom>
            <a:solidFill>
              <a:srgbClr val="9ACD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C2807E2-AB78-2219-DDE6-5976778D84D7}"/>
                </a:ext>
              </a:extLst>
            </p:cNvPr>
            <p:cNvSpPr/>
            <p:nvPr/>
          </p:nvSpPr>
          <p:spPr>
            <a:xfrm>
              <a:off x="11856378" y="3429000"/>
              <a:ext cx="335622" cy="1714500"/>
            </a:xfrm>
            <a:prstGeom prst="rect">
              <a:avLst/>
            </a:prstGeom>
            <a:solidFill>
              <a:srgbClr val="91C7D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8CDB478-558D-C662-F3F3-B3A8B47CA985}"/>
                </a:ext>
              </a:extLst>
            </p:cNvPr>
            <p:cNvSpPr/>
            <p:nvPr/>
          </p:nvSpPr>
          <p:spPr>
            <a:xfrm>
              <a:off x="11856378" y="5143500"/>
              <a:ext cx="335622" cy="1714500"/>
            </a:xfrm>
            <a:prstGeom prst="rect">
              <a:avLst/>
            </a:prstGeom>
            <a:solidFill>
              <a:srgbClr val="00583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653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A25323-901C-44C5-F7A0-6AAF365576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0CC87E5-439D-EA28-FC09-D88BAACAD316}"/>
              </a:ext>
            </a:extLst>
          </p:cNvPr>
          <p:cNvSpPr txBox="1"/>
          <p:nvPr/>
        </p:nvSpPr>
        <p:spPr>
          <a:xfrm>
            <a:off x="3718887" y="1045655"/>
            <a:ext cx="7617502" cy="39962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>
              <a:lnSpc>
                <a:spcPts val="1940"/>
              </a:lnSpc>
              <a:spcAft>
                <a:spcPts val="800"/>
              </a:spcAft>
            </a:pPr>
            <a:r>
              <a:rPr lang="en-US" sz="1600" b="1" dirty="0"/>
              <a:t>Lorem ipsum dolor sit </a:t>
            </a:r>
            <a:r>
              <a:rPr lang="en-US" sz="1600" b="1" dirty="0" err="1"/>
              <a:t>amet</a:t>
            </a:r>
            <a:r>
              <a:rPr lang="en-US" sz="1600" b="1" dirty="0"/>
              <a:t>, </a:t>
            </a:r>
            <a:r>
              <a:rPr lang="en-US" sz="1600" b="1" dirty="0" err="1"/>
              <a:t>consectetur</a:t>
            </a:r>
            <a:r>
              <a:rPr lang="en-US" sz="1600" b="1" dirty="0"/>
              <a:t> </a:t>
            </a:r>
            <a:r>
              <a:rPr lang="en-US" sz="1600" dirty="0" err="1"/>
              <a:t>adipiscing</a:t>
            </a:r>
            <a:r>
              <a:rPr lang="en-US" sz="1600" dirty="0"/>
              <a:t> </a:t>
            </a:r>
            <a:r>
              <a:rPr lang="en-US" sz="1600" dirty="0" err="1"/>
              <a:t>elit</a:t>
            </a:r>
            <a:r>
              <a:rPr lang="en-US" sz="1600" dirty="0"/>
              <a:t>, sed do </a:t>
            </a:r>
            <a:r>
              <a:rPr lang="en-US" sz="1600" dirty="0" err="1"/>
              <a:t>eiusmod</a:t>
            </a:r>
            <a:r>
              <a:rPr lang="en-US" sz="1600" dirty="0"/>
              <a:t> </a:t>
            </a:r>
            <a:r>
              <a:rPr lang="en-US" sz="1600" dirty="0" err="1"/>
              <a:t>tempor</a:t>
            </a:r>
            <a:r>
              <a:rPr lang="en-US" sz="1600" dirty="0"/>
              <a:t> </a:t>
            </a:r>
            <a:r>
              <a:rPr lang="en-US" sz="1600" dirty="0" err="1"/>
              <a:t>incididunt</a:t>
            </a:r>
            <a:r>
              <a:rPr lang="en-US" sz="1600" dirty="0"/>
              <a:t> </a:t>
            </a:r>
            <a:r>
              <a:rPr lang="en-US" sz="1600" dirty="0" err="1"/>
              <a:t>ut</a:t>
            </a:r>
            <a:r>
              <a:rPr lang="en-US" sz="1600" dirty="0"/>
              <a:t> labore et dolore magna </a:t>
            </a:r>
            <a:r>
              <a:rPr lang="en-US" sz="1600" dirty="0" err="1"/>
              <a:t>aliqua</a:t>
            </a:r>
            <a:r>
              <a:rPr lang="en-US" sz="1600" dirty="0"/>
              <a:t>. Ut </a:t>
            </a:r>
            <a:r>
              <a:rPr lang="en-US" sz="1600" dirty="0" err="1"/>
              <a:t>enim</a:t>
            </a:r>
            <a:r>
              <a:rPr lang="en-US" sz="1600" dirty="0"/>
              <a:t> ad minim </a:t>
            </a:r>
            <a:r>
              <a:rPr lang="en-US" sz="1600" dirty="0" err="1"/>
              <a:t>veniam</a:t>
            </a:r>
            <a:r>
              <a:rPr lang="en-US" sz="1600" dirty="0"/>
              <a:t>, </a:t>
            </a:r>
            <a:r>
              <a:rPr lang="en-US" sz="1600" dirty="0" err="1"/>
              <a:t>quis</a:t>
            </a:r>
            <a:r>
              <a:rPr lang="en-US" sz="1600" dirty="0"/>
              <a:t> </a:t>
            </a:r>
            <a:r>
              <a:rPr lang="en-US" sz="1600" dirty="0" err="1"/>
              <a:t>nostrud</a:t>
            </a:r>
            <a:r>
              <a:rPr lang="en-US" sz="1600" dirty="0"/>
              <a:t> exercitation </a:t>
            </a:r>
            <a:r>
              <a:rPr lang="en-US" sz="1600" dirty="0" err="1"/>
              <a:t>ullamco</a:t>
            </a:r>
            <a:r>
              <a:rPr lang="en-US" sz="1600" dirty="0"/>
              <a:t> </a:t>
            </a:r>
            <a:r>
              <a:rPr lang="en-US" sz="1600" dirty="0" err="1"/>
              <a:t>laboris</a:t>
            </a:r>
            <a:r>
              <a:rPr lang="en-US" sz="1600" dirty="0"/>
              <a:t> nisi </a:t>
            </a:r>
            <a:r>
              <a:rPr lang="en-US" sz="1600" dirty="0" err="1"/>
              <a:t>ut</a:t>
            </a:r>
            <a:r>
              <a:rPr lang="en-US" sz="1600" dirty="0"/>
              <a:t> </a:t>
            </a:r>
            <a:r>
              <a:rPr lang="en-US" sz="1600" dirty="0" err="1"/>
              <a:t>aliquip</a:t>
            </a:r>
            <a:r>
              <a:rPr lang="en-US" sz="1600" dirty="0"/>
              <a:t> ex </a:t>
            </a:r>
            <a:r>
              <a:rPr lang="en-US" sz="1600" dirty="0" err="1"/>
              <a:t>ea</a:t>
            </a:r>
            <a:r>
              <a:rPr lang="en-US" sz="1600" dirty="0"/>
              <a:t> </a:t>
            </a:r>
            <a:r>
              <a:rPr lang="en-US" sz="1600" dirty="0" err="1"/>
              <a:t>commodo</a:t>
            </a:r>
            <a:r>
              <a:rPr lang="en-US" sz="1600" dirty="0"/>
              <a:t> </a:t>
            </a:r>
            <a:r>
              <a:rPr lang="en-US" sz="1600" dirty="0" err="1"/>
              <a:t>consequat</a:t>
            </a:r>
            <a:r>
              <a:rPr lang="en-US" sz="1600" dirty="0"/>
              <a:t>. </a:t>
            </a:r>
          </a:p>
          <a:p>
            <a:pPr marR="0">
              <a:lnSpc>
                <a:spcPts val="1940"/>
              </a:lnSpc>
              <a:spcAft>
                <a:spcPts val="800"/>
              </a:spcAft>
            </a:pPr>
            <a:r>
              <a:rPr lang="en-US" sz="1600" dirty="0"/>
              <a:t>Duis </a:t>
            </a:r>
            <a:r>
              <a:rPr lang="en-US" sz="1600" dirty="0" err="1"/>
              <a:t>aute</a:t>
            </a:r>
            <a:r>
              <a:rPr lang="en-US" sz="1600" dirty="0"/>
              <a:t> </a:t>
            </a:r>
            <a:r>
              <a:rPr lang="en-US" sz="1600" dirty="0" err="1"/>
              <a:t>irure</a:t>
            </a:r>
            <a:r>
              <a:rPr lang="en-US" sz="1600" dirty="0"/>
              <a:t> dolor in </a:t>
            </a:r>
            <a:r>
              <a:rPr lang="en-US" sz="1600" dirty="0" err="1"/>
              <a:t>reprehenderit</a:t>
            </a:r>
            <a:r>
              <a:rPr lang="en-US" sz="1600" dirty="0"/>
              <a:t> in </a:t>
            </a:r>
            <a:r>
              <a:rPr lang="en-US" sz="1600" dirty="0" err="1"/>
              <a:t>voluptate</a:t>
            </a:r>
            <a:r>
              <a:rPr lang="en-US" sz="1600" dirty="0"/>
              <a:t> </a:t>
            </a:r>
            <a:r>
              <a:rPr lang="en-US" sz="1600" dirty="0" err="1"/>
              <a:t>velit</a:t>
            </a:r>
            <a:r>
              <a:rPr lang="en-US" sz="1600" dirty="0"/>
              <a:t> </a:t>
            </a:r>
            <a:r>
              <a:rPr lang="en-US" sz="1600" dirty="0" err="1"/>
              <a:t>esse</a:t>
            </a:r>
            <a:r>
              <a:rPr lang="en-US" sz="1600" dirty="0"/>
              <a:t> </a:t>
            </a:r>
            <a:r>
              <a:rPr lang="en-US" sz="1600" dirty="0" err="1"/>
              <a:t>cillum</a:t>
            </a:r>
            <a:r>
              <a:rPr lang="en-US" sz="1600" dirty="0"/>
              <a:t> dolore </a:t>
            </a:r>
            <a:r>
              <a:rPr lang="en-US" sz="1600" dirty="0" err="1"/>
              <a:t>eu</a:t>
            </a:r>
            <a:r>
              <a:rPr lang="en-US" sz="1600" dirty="0"/>
              <a:t> </a:t>
            </a:r>
            <a:r>
              <a:rPr lang="en-US" sz="1600" dirty="0" err="1"/>
              <a:t>fugiat</a:t>
            </a:r>
            <a:r>
              <a:rPr lang="en-US" sz="1600" dirty="0"/>
              <a:t> </a:t>
            </a:r>
            <a:r>
              <a:rPr lang="en-US" sz="1600" dirty="0" err="1"/>
              <a:t>nulla</a:t>
            </a:r>
            <a:r>
              <a:rPr lang="en-US" sz="1600" dirty="0"/>
              <a:t> </a:t>
            </a:r>
            <a:r>
              <a:rPr lang="en-US" sz="1600" dirty="0" err="1"/>
              <a:t>pariatur</a:t>
            </a:r>
            <a:r>
              <a:rPr lang="en-US" sz="1600" dirty="0"/>
              <a:t>. </a:t>
            </a:r>
            <a:r>
              <a:rPr lang="en-US" sz="1600" dirty="0" err="1"/>
              <a:t>Excepteur</a:t>
            </a:r>
            <a:r>
              <a:rPr lang="en-US" sz="1600" dirty="0"/>
              <a:t> </a:t>
            </a:r>
            <a:r>
              <a:rPr lang="en-US" sz="1600" dirty="0" err="1"/>
              <a:t>sint</a:t>
            </a:r>
            <a:r>
              <a:rPr lang="en-US" sz="1600" dirty="0"/>
              <a:t> </a:t>
            </a:r>
            <a:r>
              <a:rPr lang="en-US" sz="1600" dirty="0" err="1"/>
              <a:t>occaecat</a:t>
            </a:r>
            <a:r>
              <a:rPr lang="en-US" sz="1600" dirty="0"/>
              <a:t> </a:t>
            </a:r>
            <a:r>
              <a:rPr lang="en-US" sz="1600" dirty="0" err="1"/>
              <a:t>cupidatat</a:t>
            </a:r>
            <a:r>
              <a:rPr lang="en-US" sz="1600" dirty="0"/>
              <a:t> non </a:t>
            </a:r>
            <a:r>
              <a:rPr lang="en-US" sz="1600" dirty="0" err="1"/>
              <a:t>proident</a:t>
            </a:r>
            <a:r>
              <a:rPr lang="en-US" sz="1600" dirty="0"/>
              <a:t>, sunt in culpa qui </a:t>
            </a:r>
            <a:r>
              <a:rPr lang="en-US" sz="1600" dirty="0" err="1"/>
              <a:t>officia</a:t>
            </a:r>
            <a:r>
              <a:rPr lang="en-US" sz="1600" dirty="0"/>
              <a:t> </a:t>
            </a:r>
            <a:r>
              <a:rPr lang="en-US" sz="1600" dirty="0" err="1"/>
              <a:t>deserunt</a:t>
            </a:r>
            <a:r>
              <a:rPr lang="en-US" sz="1600" dirty="0"/>
              <a:t> </a:t>
            </a:r>
            <a:r>
              <a:rPr lang="en-US" sz="1600" dirty="0" err="1"/>
              <a:t>mollit</a:t>
            </a:r>
            <a:r>
              <a:rPr lang="en-US" sz="1600" dirty="0"/>
              <a:t> </a:t>
            </a:r>
            <a:r>
              <a:rPr lang="en-US" sz="1600" dirty="0" err="1"/>
              <a:t>anin</a:t>
            </a:r>
            <a:r>
              <a:rPr lang="en-US" sz="1600" dirty="0"/>
              <a:t> </a:t>
            </a:r>
            <a:r>
              <a:rPr lang="en-US" sz="1600" dirty="0" err="1"/>
              <a:t>reprehenderit</a:t>
            </a:r>
            <a:r>
              <a:rPr lang="en-US" sz="1600" dirty="0"/>
              <a:t> in </a:t>
            </a:r>
            <a:r>
              <a:rPr lang="en-US" sz="1600" dirty="0" err="1"/>
              <a:t>voluptate</a:t>
            </a:r>
            <a:r>
              <a:rPr lang="en-US" sz="1600" dirty="0"/>
              <a:t> </a:t>
            </a:r>
            <a:r>
              <a:rPr lang="en-US" sz="1600" dirty="0" err="1"/>
              <a:t>velit</a:t>
            </a:r>
            <a:r>
              <a:rPr lang="en-US" sz="1600" dirty="0"/>
              <a:t> </a:t>
            </a:r>
            <a:r>
              <a:rPr lang="en-US" sz="1600" dirty="0" err="1"/>
              <a:t>esse</a:t>
            </a:r>
            <a:r>
              <a:rPr lang="en-US" sz="1600" dirty="0"/>
              <a:t> </a:t>
            </a:r>
            <a:r>
              <a:rPr lang="en-US" sz="1600" dirty="0" err="1"/>
              <a:t>cillum</a:t>
            </a:r>
            <a:r>
              <a:rPr lang="en-US" sz="1600" dirty="0"/>
              <a:t> dolore </a:t>
            </a:r>
            <a:r>
              <a:rPr lang="en-US" sz="1600" dirty="0" err="1"/>
              <a:t>eu</a:t>
            </a:r>
            <a:r>
              <a:rPr lang="en-US" sz="1600" dirty="0"/>
              <a:t> </a:t>
            </a:r>
            <a:r>
              <a:rPr lang="en-US" sz="1600" dirty="0" err="1"/>
              <a:t>fugiat</a:t>
            </a:r>
            <a:r>
              <a:rPr lang="en-US" sz="1600" dirty="0"/>
              <a:t> </a:t>
            </a:r>
            <a:r>
              <a:rPr lang="en-US" sz="1600" dirty="0" err="1"/>
              <a:t>nulla</a:t>
            </a:r>
            <a:r>
              <a:rPr lang="en-US" sz="1600" dirty="0"/>
              <a:t> </a:t>
            </a:r>
            <a:r>
              <a:rPr lang="en-US" sz="1600" dirty="0" err="1"/>
              <a:t>pariatur</a:t>
            </a:r>
            <a:r>
              <a:rPr lang="en-US" sz="1600" dirty="0"/>
              <a:t>. </a:t>
            </a:r>
            <a:r>
              <a:rPr lang="en-US" sz="1600" dirty="0" err="1"/>
              <a:t>Excepteur</a:t>
            </a:r>
            <a:r>
              <a:rPr lang="en-US" sz="1600" dirty="0"/>
              <a:t> </a:t>
            </a:r>
            <a:r>
              <a:rPr lang="en-US" sz="1600" dirty="0" err="1"/>
              <a:t>sint</a:t>
            </a:r>
            <a:r>
              <a:rPr lang="en-US" sz="1600" dirty="0"/>
              <a:t> </a:t>
            </a:r>
            <a:r>
              <a:rPr lang="en-US" sz="1600" dirty="0" err="1"/>
              <a:t>occaecat</a:t>
            </a:r>
            <a:r>
              <a:rPr lang="en-US" sz="1600" dirty="0"/>
              <a:t> </a:t>
            </a:r>
            <a:r>
              <a:rPr lang="en-US" sz="1600" dirty="0" err="1"/>
              <a:t>cupidatat</a:t>
            </a:r>
            <a:r>
              <a:rPr lang="en-US" sz="1600" dirty="0"/>
              <a:t> non </a:t>
            </a:r>
            <a:r>
              <a:rPr lang="en-US" sz="1600" dirty="0" err="1"/>
              <a:t>proident</a:t>
            </a:r>
            <a:r>
              <a:rPr lang="en-US" sz="1600" dirty="0"/>
              <a:t>, sunt in culpa qui </a:t>
            </a:r>
            <a:r>
              <a:rPr lang="en-US" sz="1600" dirty="0" err="1"/>
              <a:t>officia</a:t>
            </a:r>
            <a:r>
              <a:rPr lang="en-US" sz="1600" dirty="0"/>
              <a:t> </a:t>
            </a:r>
            <a:r>
              <a:rPr lang="en-US" sz="1600" dirty="0" err="1"/>
              <a:t>deserunt</a:t>
            </a:r>
            <a:r>
              <a:rPr lang="en-US" sz="1600" dirty="0"/>
              <a:t> </a:t>
            </a:r>
            <a:r>
              <a:rPr lang="en-US" sz="1600" dirty="0" err="1"/>
              <a:t>mollit</a:t>
            </a:r>
            <a:r>
              <a:rPr lang="en-US" sz="1600" dirty="0"/>
              <a:t> </a:t>
            </a:r>
            <a:r>
              <a:rPr lang="en-US" sz="1600" dirty="0" err="1"/>
              <a:t>anim</a:t>
            </a:r>
            <a:r>
              <a:rPr lang="en-US" sz="1600" dirty="0"/>
              <a:t> id </a:t>
            </a:r>
            <a:r>
              <a:rPr lang="en-US" sz="1600" dirty="0" err="1"/>
              <a:t>est</a:t>
            </a:r>
            <a:r>
              <a:rPr lang="en-US" sz="1600" dirty="0"/>
              <a:t>  id </a:t>
            </a:r>
            <a:r>
              <a:rPr lang="en-US" sz="1600" dirty="0" err="1"/>
              <a:t>est</a:t>
            </a:r>
            <a:r>
              <a:rPr lang="en-US" sz="1600" dirty="0"/>
              <a:t> </a:t>
            </a:r>
            <a:r>
              <a:rPr lang="en-US" sz="1600" dirty="0" err="1"/>
              <a:t>laborum</a:t>
            </a:r>
            <a:r>
              <a:rPr lang="en-US" sz="1600" dirty="0"/>
              <a:t>.</a:t>
            </a:r>
            <a:endParaRPr lang="en-US" sz="16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lnSpc>
                <a:spcPts val="2220"/>
              </a:lnSpc>
              <a:spcBef>
                <a:spcPts val="1200"/>
              </a:spcBef>
              <a:spcAft>
                <a:spcPts val="800"/>
              </a:spcAft>
              <a:tabLst>
                <a:tab pos="-12065" algn="l"/>
              </a:tabLst>
            </a:pPr>
            <a:r>
              <a:rPr lang="en-US" sz="1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Lorem ipsum </a:t>
            </a:r>
            <a:r>
              <a:rPr lang="en-US" sz="16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dolar</a:t>
            </a:r>
            <a:r>
              <a:rPr lang="en-US" sz="1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sit </a:t>
            </a:r>
            <a:r>
              <a:rPr lang="en-US" sz="16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amet</a:t>
            </a:r>
            <a:r>
              <a:rPr lang="en-US" sz="1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en-US" sz="16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consecturer</a:t>
            </a:r>
            <a:r>
              <a:rPr lang="en-US" sz="1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amid:</a:t>
            </a:r>
          </a:p>
          <a:p>
            <a:pPr marL="400050" indent="-285750">
              <a:lnSpc>
                <a:spcPts val="2220"/>
              </a:lnSpc>
              <a:spcAft>
                <a:spcPts val="800"/>
              </a:spcAft>
              <a:buSzPct val="100000"/>
              <a:buFont typeface="Arial" panose="020B0604020202020204" pitchFamily="34" charset="0"/>
              <a:buChar char="•"/>
              <a:tabLst>
                <a:tab pos="-12065" algn="l"/>
                <a:tab pos="457200" algn="l"/>
              </a:tabLst>
            </a:pPr>
            <a:r>
              <a:rPr lang="en-US" sz="1600" b="1" dirty="0">
                <a:solidFill>
                  <a:srgbClr val="00583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Duis </a:t>
            </a:r>
            <a:r>
              <a:rPr lang="en-US" sz="1600" b="1" dirty="0" err="1">
                <a:solidFill>
                  <a:srgbClr val="00583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aute</a:t>
            </a:r>
            <a:r>
              <a:rPr lang="en-US" sz="1600" b="1" dirty="0">
                <a:solidFill>
                  <a:srgbClr val="00583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600" b="1" dirty="0" err="1">
                <a:solidFill>
                  <a:srgbClr val="00583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irure</a:t>
            </a:r>
            <a:r>
              <a:rPr lang="en-US" sz="1600" b="1" dirty="0">
                <a:solidFill>
                  <a:srgbClr val="00583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600" b="1" dirty="0" err="1">
                <a:solidFill>
                  <a:srgbClr val="00583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dolar</a:t>
            </a:r>
            <a:r>
              <a:rPr lang="en-US" sz="1600" b="1" dirty="0">
                <a:solidFill>
                  <a:srgbClr val="00583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in </a:t>
            </a:r>
            <a:r>
              <a:rPr lang="en-US" sz="1600" b="1" dirty="0" err="1">
                <a:solidFill>
                  <a:srgbClr val="00583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voluptate</a:t>
            </a:r>
            <a:r>
              <a:rPr lang="en-US" sz="1600" b="1" dirty="0">
                <a:solidFill>
                  <a:srgbClr val="00583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600" b="1" dirty="0" err="1">
                <a:solidFill>
                  <a:srgbClr val="00583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velit</a:t>
            </a:r>
            <a:r>
              <a:rPr lang="en-US" sz="1600" b="1" dirty="0">
                <a:solidFill>
                  <a:srgbClr val="00583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600" b="1" dirty="0" err="1">
                <a:solidFill>
                  <a:srgbClr val="00583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</a:t>
            </a:r>
            <a:r>
              <a:rPr lang="en-US" sz="1600" dirty="0" err="1"/>
              <a:t>xcepteur</a:t>
            </a:r>
            <a:r>
              <a:rPr lang="en-US" sz="1600" dirty="0"/>
              <a:t> </a:t>
            </a:r>
            <a:r>
              <a:rPr lang="en-US" sz="1600" dirty="0" err="1"/>
              <a:t>sint</a:t>
            </a:r>
            <a:r>
              <a:rPr lang="en-US" sz="1600" dirty="0"/>
              <a:t> </a:t>
            </a:r>
            <a:r>
              <a:rPr lang="en-US" sz="1600" dirty="0" err="1"/>
              <a:t>occaecat</a:t>
            </a:r>
            <a:r>
              <a:rPr lang="en-US" sz="1600" dirty="0"/>
              <a:t> </a:t>
            </a:r>
            <a:r>
              <a:rPr lang="en-US" sz="1600" dirty="0" err="1"/>
              <a:t>cupidatat</a:t>
            </a:r>
            <a:r>
              <a:rPr lang="en-US" sz="1600" dirty="0"/>
              <a:t> non </a:t>
            </a:r>
            <a:r>
              <a:rPr lang="en-US" sz="1600" dirty="0" err="1"/>
              <a:t>proident</a:t>
            </a:r>
            <a:r>
              <a:rPr lang="en-US" sz="1600" dirty="0"/>
              <a:t>, sunt in culpa qui </a:t>
            </a:r>
            <a:r>
              <a:rPr lang="en-US" sz="1600" dirty="0" err="1"/>
              <a:t>officia</a:t>
            </a:r>
            <a:r>
              <a:rPr lang="en-US" sz="1600" dirty="0"/>
              <a:t> </a:t>
            </a:r>
            <a:r>
              <a:rPr lang="en-US" sz="1600" dirty="0" err="1"/>
              <a:t>deserunt</a:t>
            </a:r>
            <a:r>
              <a:rPr lang="en-US" sz="1600" dirty="0"/>
              <a:t> </a:t>
            </a: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  <a:p>
            <a:pPr marL="400050" indent="-285750">
              <a:lnSpc>
                <a:spcPts val="2220"/>
              </a:lnSpc>
              <a:spcAft>
                <a:spcPts val="800"/>
              </a:spcAft>
              <a:buSzPct val="100000"/>
              <a:buFont typeface="Arial" panose="020B0604020202020204" pitchFamily="34" charset="0"/>
              <a:buChar char="•"/>
              <a:tabLst>
                <a:tab pos="-12065" algn="l"/>
                <a:tab pos="457200" algn="l"/>
              </a:tabLst>
            </a:pPr>
            <a:r>
              <a:rPr lang="en-US" sz="1600" b="1" dirty="0">
                <a:solidFill>
                  <a:srgbClr val="00583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Sunt in culpa </a:t>
            </a:r>
            <a:r>
              <a:rPr lang="en-US" sz="1600" b="1" dirty="0" err="1">
                <a:solidFill>
                  <a:srgbClr val="00583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mollit</a:t>
            </a:r>
            <a:r>
              <a:rPr lang="en-US" sz="1600" b="1" dirty="0">
                <a:solidFill>
                  <a:srgbClr val="00583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600" b="1" dirty="0" err="1">
                <a:solidFill>
                  <a:srgbClr val="00583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anin</a:t>
            </a:r>
            <a:r>
              <a:rPr lang="en-US" sz="1600" b="1" dirty="0">
                <a:solidFill>
                  <a:srgbClr val="00583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600" b="1" dirty="0" err="1">
                <a:solidFill>
                  <a:srgbClr val="00583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sint</a:t>
            </a:r>
            <a:r>
              <a:rPr lang="en-US" sz="1600" b="1" dirty="0">
                <a:solidFill>
                  <a:srgbClr val="00583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600" b="1" dirty="0" err="1">
                <a:solidFill>
                  <a:srgbClr val="00583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</a:t>
            </a:r>
            <a:r>
              <a:rPr lang="en-US" sz="1600" dirty="0" err="1"/>
              <a:t>uis</a:t>
            </a:r>
            <a:r>
              <a:rPr lang="en-US" sz="1600" dirty="0"/>
              <a:t> </a:t>
            </a:r>
            <a:r>
              <a:rPr lang="en-US" sz="1600" dirty="0" err="1"/>
              <a:t>aute</a:t>
            </a:r>
            <a:r>
              <a:rPr lang="en-US" sz="1600" dirty="0"/>
              <a:t> </a:t>
            </a:r>
            <a:r>
              <a:rPr lang="en-US" sz="1600" dirty="0" err="1"/>
              <a:t>irure</a:t>
            </a:r>
            <a:r>
              <a:rPr lang="en-US" sz="1600" dirty="0"/>
              <a:t> dolor in </a:t>
            </a:r>
            <a:r>
              <a:rPr lang="en-US" sz="1600" dirty="0" err="1"/>
              <a:t>reprehenderit</a:t>
            </a:r>
            <a:r>
              <a:rPr lang="en-US" sz="1600" dirty="0"/>
              <a:t> in </a:t>
            </a:r>
            <a:r>
              <a:rPr lang="en-US" sz="1600" dirty="0" err="1"/>
              <a:t>voluptate</a:t>
            </a:r>
            <a:r>
              <a:rPr lang="en-US" sz="1600" dirty="0"/>
              <a:t> </a:t>
            </a:r>
            <a:r>
              <a:rPr lang="en-US" sz="1600" dirty="0" err="1"/>
              <a:t>velit</a:t>
            </a:r>
            <a:r>
              <a:rPr lang="en-US" sz="1600" dirty="0"/>
              <a:t> </a:t>
            </a:r>
            <a:r>
              <a:rPr lang="en-US" sz="1600" dirty="0" err="1"/>
              <a:t>esse</a:t>
            </a:r>
            <a:r>
              <a:rPr lang="en-US" sz="1600" dirty="0"/>
              <a:t> </a:t>
            </a:r>
            <a:r>
              <a:rPr lang="en-US" sz="1600" dirty="0" err="1"/>
              <a:t>cillum</a:t>
            </a:r>
            <a:r>
              <a:rPr lang="en-US" sz="1600" dirty="0"/>
              <a:t> dolore </a:t>
            </a:r>
            <a:r>
              <a:rPr lang="en-US" sz="1600" dirty="0" err="1"/>
              <a:t>eu</a:t>
            </a:r>
            <a:r>
              <a:rPr lang="en-US" sz="1600" dirty="0"/>
              <a:t> </a:t>
            </a:r>
            <a:r>
              <a:rPr lang="en-US" sz="1600" dirty="0" err="1"/>
              <a:t>fugiat</a:t>
            </a:r>
            <a:r>
              <a:rPr lang="en-US" sz="1600" dirty="0"/>
              <a:t> </a:t>
            </a:r>
            <a:r>
              <a:rPr lang="en-US" sz="1600" dirty="0" err="1"/>
              <a:t>nulla</a:t>
            </a:r>
            <a:r>
              <a:rPr lang="en-US" sz="1600" dirty="0"/>
              <a:t> </a:t>
            </a:r>
            <a:r>
              <a:rPr lang="en-US" sz="1600" dirty="0" err="1"/>
              <a:t>pariatur</a:t>
            </a:r>
            <a:r>
              <a:rPr lang="en-US" sz="1600" dirty="0"/>
              <a:t>.</a:t>
            </a:r>
            <a:endParaRPr lang="en-US" sz="1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ABCBA1F-8EEE-4F36-8EB6-684436391CBD}"/>
              </a:ext>
            </a:extLst>
          </p:cNvPr>
          <p:cNvSpPr/>
          <p:nvPr/>
        </p:nvSpPr>
        <p:spPr>
          <a:xfrm>
            <a:off x="0" y="0"/>
            <a:ext cx="3267855" cy="6858000"/>
          </a:xfrm>
          <a:prstGeom prst="rect">
            <a:avLst/>
          </a:prstGeom>
          <a:solidFill>
            <a:srgbClr val="00583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2">
            <a:extLst>
              <a:ext uri="{FF2B5EF4-FFF2-40B4-BE49-F238E27FC236}">
                <a16:creationId xmlns:a16="http://schemas.microsoft.com/office/drawing/2014/main" id="{0414945B-B3CE-AACC-A6BF-6F477B90D580}"/>
              </a:ext>
            </a:extLst>
          </p:cNvPr>
          <p:cNvSpPr txBox="1">
            <a:spLocks/>
          </p:cNvSpPr>
          <p:nvPr/>
        </p:nvSpPr>
        <p:spPr>
          <a:xfrm>
            <a:off x="451032" y="2571750"/>
            <a:ext cx="2816823" cy="12057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Lorem </a:t>
            </a:r>
            <a:r>
              <a:rPr lang="en-US" sz="3600" b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ispum</a:t>
            </a:r>
            <a:r>
              <a:rPr lang="en-US" sz="36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dolar</a:t>
            </a:r>
            <a:r>
              <a:rPr lang="en-US" sz="36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 sit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F4DCBFD-15B0-46C0-5350-454E8E905157}"/>
              </a:ext>
            </a:extLst>
          </p:cNvPr>
          <p:cNvGrpSpPr/>
          <p:nvPr/>
        </p:nvGrpSpPr>
        <p:grpSpPr>
          <a:xfrm>
            <a:off x="9247109" y="0"/>
            <a:ext cx="2944891" cy="6858000"/>
            <a:chOff x="9247109" y="0"/>
            <a:chExt cx="2944891" cy="68580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90767BD-4255-CF5F-97BB-98BE30B92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47109" y="6004560"/>
              <a:ext cx="1878091" cy="336593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E9DB273-35CE-320B-A1B1-31B3F22FB803}"/>
                </a:ext>
              </a:extLst>
            </p:cNvPr>
            <p:cNvSpPr/>
            <p:nvPr/>
          </p:nvSpPr>
          <p:spPr>
            <a:xfrm>
              <a:off x="11856378" y="0"/>
              <a:ext cx="335622" cy="1714500"/>
            </a:xfrm>
            <a:prstGeom prst="rect">
              <a:avLst/>
            </a:prstGeom>
            <a:solidFill>
              <a:srgbClr val="F6D87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CCF8F11-024E-360E-71CF-2D559E92767E}"/>
                </a:ext>
              </a:extLst>
            </p:cNvPr>
            <p:cNvSpPr/>
            <p:nvPr/>
          </p:nvSpPr>
          <p:spPr>
            <a:xfrm>
              <a:off x="11856378" y="1714500"/>
              <a:ext cx="335622" cy="1714500"/>
            </a:xfrm>
            <a:prstGeom prst="rect">
              <a:avLst/>
            </a:prstGeom>
            <a:solidFill>
              <a:srgbClr val="9ACD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CC43998-E187-3BBB-981F-A4A0443BD6D0}"/>
                </a:ext>
              </a:extLst>
            </p:cNvPr>
            <p:cNvSpPr/>
            <p:nvPr/>
          </p:nvSpPr>
          <p:spPr>
            <a:xfrm>
              <a:off x="11856378" y="3429000"/>
              <a:ext cx="335622" cy="1714500"/>
            </a:xfrm>
            <a:prstGeom prst="rect">
              <a:avLst/>
            </a:prstGeom>
            <a:solidFill>
              <a:srgbClr val="91C7D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0F05F2B-3114-D59D-B3F4-C46B474D6A43}"/>
                </a:ext>
              </a:extLst>
            </p:cNvPr>
            <p:cNvSpPr/>
            <p:nvPr/>
          </p:nvSpPr>
          <p:spPr>
            <a:xfrm>
              <a:off x="11856378" y="5143500"/>
              <a:ext cx="335622" cy="1714500"/>
            </a:xfrm>
            <a:prstGeom prst="rect">
              <a:avLst/>
            </a:prstGeom>
            <a:solidFill>
              <a:srgbClr val="00583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161887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0FB3CA-3915-C62B-DE69-053F2AFA79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88E2C84-2F55-7516-E476-8CE2B0AEE060}"/>
              </a:ext>
            </a:extLst>
          </p:cNvPr>
          <p:cNvSpPr/>
          <p:nvPr/>
        </p:nvSpPr>
        <p:spPr>
          <a:xfrm>
            <a:off x="7256206" y="0"/>
            <a:ext cx="4611329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B7AD81-B500-1BC5-30DE-CE6495E9B517}"/>
              </a:ext>
            </a:extLst>
          </p:cNvPr>
          <p:cNvSpPr txBox="1"/>
          <p:nvPr/>
        </p:nvSpPr>
        <p:spPr>
          <a:xfrm>
            <a:off x="558801" y="1425388"/>
            <a:ext cx="6258858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583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Lorem ipsum </a:t>
            </a:r>
            <a:r>
              <a:rPr lang="en-US" sz="1600" b="1" dirty="0" err="1">
                <a:solidFill>
                  <a:srgbClr val="00583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dolar</a:t>
            </a:r>
            <a:r>
              <a:rPr lang="en-US" sz="1600" b="1" dirty="0">
                <a:solidFill>
                  <a:srgbClr val="00583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sit </a:t>
            </a:r>
            <a:r>
              <a:rPr lang="en-US" sz="1600" b="1" dirty="0" err="1">
                <a:solidFill>
                  <a:srgbClr val="00583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amet</a:t>
            </a:r>
            <a:r>
              <a:rPr lang="en-US" sz="1600" b="1" dirty="0">
                <a:solidFill>
                  <a:srgbClr val="00583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:</a:t>
            </a:r>
            <a:br>
              <a:rPr lang="en-US" sz="1600" dirty="0">
                <a:solidFill>
                  <a:srgbClr val="005834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1600" dirty="0" err="1"/>
              <a:t>Ulabore</a:t>
            </a:r>
            <a:r>
              <a:rPr lang="en-US" sz="1600" dirty="0"/>
              <a:t> et dolore magna </a:t>
            </a:r>
            <a:r>
              <a:rPr lang="en-US" sz="1600" dirty="0" err="1"/>
              <a:t>aliqua</a:t>
            </a:r>
            <a:r>
              <a:rPr lang="en-US" sz="1600" dirty="0"/>
              <a:t>. Ut </a:t>
            </a:r>
            <a:r>
              <a:rPr lang="en-US" sz="1600" dirty="0" err="1"/>
              <a:t>enim</a:t>
            </a:r>
            <a:r>
              <a:rPr lang="en-US" sz="1600" dirty="0"/>
              <a:t> ad minim </a:t>
            </a:r>
            <a:r>
              <a:rPr lang="en-US" sz="1600" dirty="0" err="1"/>
              <a:t>veniam</a:t>
            </a:r>
            <a:r>
              <a:rPr lang="en-US" sz="1600" dirty="0"/>
              <a:t>, </a:t>
            </a:r>
            <a:r>
              <a:rPr lang="en-US" sz="1600" dirty="0" err="1"/>
              <a:t>quis</a:t>
            </a:r>
            <a:r>
              <a:rPr lang="en-US" sz="1600" dirty="0"/>
              <a:t> </a:t>
            </a:r>
            <a:r>
              <a:rPr lang="en-US" sz="1600" dirty="0" err="1"/>
              <a:t>nostrud</a:t>
            </a:r>
            <a:r>
              <a:rPr lang="en-US" sz="1600" dirty="0"/>
              <a:t> exercitation</a:t>
            </a:r>
            <a:br>
              <a:rPr lang="en-US" sz="1600" dirty="0"/>
            </a:br>
            <a:endParaRPr lang="en-US" sz="1600" dirty="0">
              <a:solidFill>
                <a:srgbClr val="005834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err="1"/>
              <a:t>Incididunt</a:t>
            </a:r>
            <a:r>
              <a:rPr lang="en-US" sz="1600" b="1" dirty="0"/>
              <a:t> </a:t>
            </a:r>
            <a:r>
              <a:rPr lang="en-US" sz="1600" b="1" dirty="0" err="1"/>
              <a:t>ut</a:t>
            </a:r>
            <a:r>
              <a:rPr lang="en-US" sz="1600" b="1" dirty="0"/>
              <a:t> labore </a:t>
            </a:r>
            <a:r>
              <a:rPr lang="en-US" sz="1600" dirty="0"/>
              <a:t>et dolore magna </a:t>
            </a:r>
            <a:r>
              <a:rPr lang="en-US" sz="1600" dirty="0" err="1"/>
              <a:t>aliqua</a:t>
            </a:r>
            <a:r>
              <a:rPr lang="en-US" sz="1600" dirty="0"/>
              <a:t>. Ut </a:t>
            </a:r>
            <a:r>
              <a:rPr lang="en-US" sz="1600" dirty="0" err="1"/>
              <a:t>enim</a:t>
            </a:r>
            <a:r>
              <a:rPr lang="en-US" sz="1600" dirty="0"/>
              <a:t> ad minim </a:t>
            </a:r>
            <a:r>
              <a:rPr lang="en-US" sz="1600" dirty="0" err="1"/>
              <a:t>veniam</a:t>
            </a:r>
            <a:r>
              <a:rPr lang="en-US" sz="1600" dirty="0"/>
              <a:t>, </a:t>
            </a:r>
            <a:r>
              <a:rPr lang="en-US" sz="1600" dirty="0" err="1"/>
              <a:t>quis</a:t>
            </a:r>
            <a:r>
              <a:rPr lang="en-US" sz="1600" dirty="0"/>
              <a:t> </a:t>
            </a:r>
            <a:r>
              <a:rPr lang="en-US" sz="1600" dirty="0" err="1"/>
              <a:t>nostrud</a:t>
            </a:r>
            <a:r>
              <a:rPr lang="en-US" sz="1600" dirty="0"/>
              <a:t> exercitation</a:t>
            </a:r>
            <a:br>
              <a:rPr lang="en-US" sz="1600" dirty="0"/>
            </a:br>
            <a:endParaRPr lang="en-US" sz="1600" dirty="0">
              <a:solidFill>
                <a:srgbClr val="005834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Duis </a:t>
            </a:r>
            <a:r>
              <a:rPr lang="en-US" sz="1600" b="1" dirty="0" err="1"/>
              <a:t>aute</a:t>
            </a:r>
            <a:r>
              <a:rPr lang="en-US" sz="1600" b="1" dirty="0"/>
              <a:t> </a:t>
            </a:r>
            <a:r>
              <a:rPr lang="en-US" sz="1600" b="1" dirty="0" err="1"/>
              <a:t>irure</a:t>
            </a:r>
            <a:r>
              <a:rPr lang="en-US" sz="1600" b="1" dirty="0"/>
              <a:t> dolor in </a:t>
            </a:r>
            <a:r>
              <a:rPr lang="en-US" sz="1600" dirty="0" err="1"/>
              <a:t>reprehenderit</a:t>
            </a:r>
            <a:r>
              <a:rPr lang="en-US" sz="1600" dirty="0"/>
              <a:t> in </a:t>
            </a:r>
            <a:r>
              <a:rPr lang="en-US" sz="1600" dirty="0" err="1"/>
              <a:t>voluptate</a:t>
            </a:r>
            <a:r>
              <a:rPr lang="en-US" sz="1600" dirty="0"/>
              <a:t> </a:t>
            </a:r>
            <a:r>
              <a:rPr lang="en-US" sz="1600" dirty="0" err="1"/>
              <a:t>velit</a:t>
            </a:r>
            <a:r>
              <a:rPr lang="en-US" sz="1600" dirty="0"/>
              <a:t> </a:t>
            </a:r>
            <a:r>
              <a:rPr lang="en-US" sz="1600" dirty="0" err="1"/>
              <a:t>esse</a:t>
            </a:r>
            <a:r>
              <a:rPr lang="en-US" sz="1600" dirty="0"/>
              <a:t> </a:t>
            </a:r>
            <a:r>
              <a:rPr lang="en-US" sz="1600" dirty="0" err="1"/>
              <a:t>cillum</a:t>
            </a:r>
            <a:r>
              <a:rPr lang="en-US" sz="1600" dirty="0"/>
              <a:t> dolore </a:t>
            </a:r>
            <a:r>
              <a:rPr lang="en-US" sz="1600" dirty="0" err="1"/>
              <a:t>eu</a:t>
            </a:r>
            <a:r>
              <a:rPr lang="en-US" sz="1600" dirty="0"/>
              <a:t> </a:t>
            </a:r>
            <a:r>
              <a:rPr lang="en-US" sz="1600" dirty="0" err="1"/>
              <a:t>fugiat</a:t>
            </a:r>
            <a:r>
              <a:rPr lang="en-US" sz="1600" dirty="0"/>
              <a:t> </a:t>
            </a:r>
            <a:r>
              <a:rPr lang="en-US" sz="1600" dirty="0" err="1"/>
              <a:t>nulla</a:t>
            </a:r>
            <a:r>
              <a:rPr lang="en-US" sz="1600" dirty="0"/>
              <a:t> </a:t>
            </a:r>
            <a:r>
              <a:rPr lang="en-US" sz="1600" dirty="0" err="1"/>
              <a:t>pariatur</a:t>
            </a:r>
            <a:r>
              <a:rPr lang="en-US" sz="1600" b="1" dirty="0">
                <a:solidFill>
                  <a:srgbClr val="00583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  <a:r>
              <a:rPr lang="en-US" sz="1600" b="1" dirty="0">
                <a:solidFill>
                  <a:srgbClr val="00583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endParaRPr lang="en-US" sz="1600" dirty="0">
              <a:solidFill>
                <a:srgbClr val="005834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5834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Ut </a:t>
            </a:r>
            <a:r>
              <a:rPr lang="en-US" sz="1600" b="1" dirty="0" err="1"/>
              <a:t>enim</a:t>
            </a:r>
            <a:r>
              <a:rPr lang="en-US" sz="1600" b="1" dirty="0"/>
              <a:t> ad minim </a:t>
            </a:r>
            <a:r>
              <a:rPr lang="en-US" sz="1600" b="1" dirty="0" err="1"/>
              <a:t>veniam</a:t>
            </a:r>
            <a:r>
              <a:rPr lang="en-US" sz="1600" b="1" dirty="0"/>
              <a:t>, </a:t>
            </a:r>
            <a:r>
              <a:rPr lang="en-US" sz="1600" b="1" dirty="0" err="1"/>
              <a:t>quis</a:t>
            </a:r>
            <a:r>
              <a:rPr lang="en-US" sz="1600" b="1" dirty="0"/>
              <a:t> </a:t>
            </a:r>
            <a:r>
              <a:rPr lang="en-US" sz="1600" dirty="0" err="1"/>
              <a:t>nostrud</a:t>
            </a:r>
            <a:r>
              <a:rPr lang="en-US" sz="1600" dirty="0"/>
              <a:t> exercitation </a:t>
            </a:r>
            <a:r>
              <a:rPr lang="en-US" sz="1600" dirty="0" err="1"/>
              <a:t>ullamco</a:t>
            </a:r>
            <a:r>
              <a:rPr lang="en-US" sz="1600" dirty="0"/>
              <a:t> </a:t>
            </a:r>
            <a:r>
              <a:rPr lang="en-US" sz="1600" dirty="0" err="1"/>
              <a:t>laboris</a:t>
            </a:r>
            <a:r>
              <a:rPr lang="en-US" sz="1600" dirty="0"/>
              <a:t> nisi </a:t>
            </a:r>
            <a:r>
              <a:rPr lang="en-US" sz="1600" dirty="0" err="1"/>
              <a:t>ut</a:t>
            </a:r>
            <a:r>
              <a:rPr lang="en-US" sz="1600" dirty="0"/>
              <a:t> </a:t>
            </a:r>
            <a:r>
              <a:rPr lang="en-US" sz="1600" dirty="0" err="1"/>
              <a:t>aliquip</a:t>
            </a:r>
            <a:r>
              <a:rPr lang="en-US" sz="1600" dirty="0"/>
              <a:t> ex ea.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5834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Duis </a:t>
            </a:r>
            <a:r>
              <a:rPr lang="en-US" sz="1600" b="1" dirty="0" err="1"/>
              <a:t>aute</a:t>
            </a:r>
            <a:r>
              <a:rPr lang="en-US" sz="1600" b="1" dirty="0"/>
              <a:t> </a:t>
            </a:r>
            <a:r>
              <a:rPr lang="en-US" sz="1600" b="1" dirty="0" err="1"/>
              <a:t>irure</a:t>
            </a:r>
            <a:r>
              <a:rPr lang="en-US" sz="1600" b="1" dirty="0"/>
              <a:t> dolor in </a:t>
            </a:r>
            <a:r>
              <a:rPr lang="en-US" sz="1600" dirty="0" err="1"/>
              <a:t>reprehenderit</a:t>
            </a:r>
            <a:r>
              <a:rPr lang="en-US" sz="1600" dirty="0"/>
              <a:t> in </a:t>
            </a:r>
            <a:r>
              <a:rPr lang="en-US" sz="1600" dirty="0" err="1"/>
              <a:t>voluptate</a:t>
            </a:r>
            <a:r>
              <a:rPr lang="en-US" sz="1600" dirty="0"/>
              <a:t> </a:t>
            </a:r>
            <a:r>
              <a:rPr lang="en-US" sz="1600" dirty="0" err="1"/>
              <a:t>velit</a:t>
            </a:r>
            <a:r>
              <a:rPr lang="en-US" sz="1600" dirty="0"/>
              <a:t> </a:t>
            </a:r>
            <a:r>
              <a:rPr lang="en-US" sz="1600" dirty="0" err="1"/>
              <a:t>esse</a:t>
            </a:r>
            <a:r>
              <a:rPr lang="en-US" sz="1600" dirty="0"/>
              <a:t> </a:t>
            </a:r>
            <a:r>
              <a:rPr lang="en-US" sz="1600" dirty="0" err="1"/>
              <a:t>cillum</a:t>
            </a:r>
            <a:r>
              <a:rPr lang="en-US" sz="1600" dirty="0"/>
              <a:t> dolore </a:t>
            </a:r>
            <a:r>
              <a:rPr lang="en-US" sz="1600" dirty="0" err="1"/>
              <a:t>eu</a:t>
            </a:r>
            <a:r>
              <a:rPr lang="en-US" sz="1600" dirty="0"/>
              <a:t> </a:t>
            </a:r>
            <a:r>
              <a:rPr lang="en-US" sz="1600" dirty="0" err="1"/>
              <a:t>fugiat</a:t>
            </a:r>
            <a:r>
              <a:rPr lang="en-US" sz="1600" dirty="0"/>
              <a:t> </a:t>
            </a:r>
            <a:r>
              <a:rPr lang="en-US" sz="1600" dirty="0" err="1"/>
              <a:t>nulla</a:t>
            </a:r>
            <a:r>
              <a:rPr lang="en-US" sz="1600" dirty="0"/>
              <a:t> </a:t>
            </a:r>
            <a:r>
              <a:rPr lang="en-US" sz="1600" dirty="0" err="1"/>
              <a:t>pariatur</a:t>
            </a:r>
            <a:r>
              <a:rPr lang="en-US" sz="1600" b="1" dirty="0">
                <a:solidFill>
                  <a:srgbClr val="00583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  <a:r>
              <a:rPr lang="en-US" sz="1600" b="1" dirty="0">
                <a:solidFill>
                  <a:srgbClr val="00583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endParaRPr lang="en-US" sz="1600" dirty="0">
              <a:solidFill>
                <a:srgbClr val="005834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5834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Ut </a:t>
            </a:r>
            <a:r>
              <a:rPr lang="en-US" sz="1600" b="1" dirty="0" err="1"/>
              <a:t>enim</a:t>
            </a:r>
            <a:r>
              <a:rPr lang="en-US" sz="1600" b="1" dirty="0"/>
              <a:t> ad minim </a:t>
            </a:r>
            <a:r>
              <a:rPr lang="en-US" sz="1600" b="1" dirty="0" err="1"/>
              <a:t>veniam</a:t>
            </a:r>
            <a:r>
              <a:rPr lang="en-US" sz="1600" b="1" dirty="0"/>
              <a:t>, </a:t>
            </a:r>
            <a:r>
              <a:rPr lang="en-US" sz="1600" b="1" dirty="0" err="1"/>
              <a:t>quis</a:t>
            </a:r>
            <a:r>
              <a:rPr lang="en-US" sz="1600" b="1" dirty="0"/>
              <a:t> </a:t>
            </a:r>
            <a:r>
              <a:rPr lang="en-US" sz="1600" dirty="0" err="1"/>
              <a:t>nostrud</a:t>
            </a:r>
            <a:r>
              <a:rPr lang="en-US" sz="1600" dirty="0"/>
              <a:t> exercitation </a:t>
            </a:r>
            <a:r>
              <a:rPr lang="en-US" sz="1600" dirty="0" err="1"/>
              <a:t>ullamco</a:t>
            </a:r>
            <a:r>
              <a:rPr lang="en-US" sz="1600" dirty="0"/>
              <a:t> </a:t>
            </a:r>
            <a:r>
              <a:rPr lang="en-US" sz="1600" dirty="0" err="1"/>
              <a:t>laboris</a:t>
            </a:r>
            <a:r>
              <a:rPr lang="en-US" sz="1600" dirty="0"/>
              <a:t> nisi </a:t>
            </a:r>
            <a:r>
              <a:rPr lang="en-US" sz="1600" dirty="0" err="1"/>
              <a:t>ut</a:t>
            </a:r>
            <a:r>
              <a:rPr lang="en-US" sz="1600" dirty="0"/>
              <a:t> </a:t>
            </a:r>
            <a:r>
              <a:rPr lang="en-US" sz="1600" dirty="0" err="1"/>
              <a:t>aliquip</a:t>
            </a:r>
            <a:r>
              <a:rPr lang="en-US" sz="1600" dirty="0"/>
              <a:t> ex ea.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EDA2530-7501-FA49-7D69-857E40775D04}"/>
              </a:ext>
            </a:extLst>
          </p:cNvPr>
          <p:cNvSpPr txBox="1"/>
          <p:nvPr/>
        </p:nvSpPr>
        <p:spPr>
          <a:xfrm>
            <a:off x="558800" y="548641"/>
            <a:ext cx="6258858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4C31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</a:rPr>
              <a:t>Lorem ipsum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rgbClr val="004C31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</a:rPr>
              <a:t>dolar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4C31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</a:rPr>
              <a:t> sit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rgbClr val="004C31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</a:rPr>
              <a:t>amet</a:t>
            </a:r>
            <a:endParaRPr kumimoji="0" lang="en-US" sz="3200" b="1" u="none" strike="noStrike" kern="1200" cap="none" spc="0" normalizeH="0" baseline="0" noProof="0" dirty="0">
              <a:ln>
                <a:noFill/>
              </a:ln>
              <a:solidFill>
                <a:srgbClr val="004C31"/>
              </a:solidFill>
              <a:effectLst/>
              <a:uLnTx/>
              <a:uFillTx/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CC0D330-B62B-7F83-65BF-CAD9CFCE3E23}"/>
              </a:ext>
            </a:extLst>
          </p:cNvPr>
          <p:cNvGrpSpPr/>
          <p:nvPr/>
        </p:nvGrpSpPr>
        <p:grpSpPr>
          <a:xfrm>
            <a:off x="9247109" y="0"/>
            <a:ext cx="2944891" cy="6858000"/>
            <a:chOff x="9247109" y="0"/>
            <a:chExt cx="2944891" cy="6858000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AEE9E6F8-06FB-80C0-A385-2310C4EE2E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47109" y="6006117"/>
              <a:ext cx="1899683" cy="342998"/>
            </a:xfrm>
            <a:prstGeom prst="rect">
              <a:avLst/>
            </a:prstGeom>
          </p:spPr>
        </p:pic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FF85B30C-EEF6-D622-01CD-5A89597BC308}"/>
                </a:ext>
              </a:extLst>
            </p:cNvPr>
            <p:cNvSpPr/>
            <p:nvPr/>
          </p:nvSpPr>
          <p:spPr>
            <a:xfrm>
              <a:off x="11856378" y="0"/>
              <a:ext cx="335622" cy="1714500"/>
            </a:xfrm>
            <a:prstGeom prst="rect">
              <a:avLst/>
            </a:prstGeom>
            <a:solidFill>
              <a:srgbClr val="F6D87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706A3F2D-D35D-5F38-A884-06D01A3C08E6}"/>
                </a:ext>
              </a:extLst>
            </p:cNvPr>
            <p:cNvSpPr/>
            <p:nvPr/>
          </p:nvSpPr>
          <p:spPr>
            <a:xfrm>
              <a:off x="11856378" y="1714500"/>
              <a:ext cx="335622" cy="1714500"/>
            </a:xfrm>
            <a:prstGeom prst="rect">
              <a:avLst/>
            </a:prstGeom>
            <a:solidFill>
              <a:srgbClr val="9ACD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48F1A94E-062D-2B5D-19B6-E0CBDA9362D6}"/>
                </a:ext>
              </a:extLst>
            </p:cNvPr>
            <p:cNvSpPr/>
            <p:nvPr/>
          </p:nvSpPr>
          <p:spPr>
            <a:xfrm>
              <a:off x="11856378" y="3429000"/>
              <a:ext cx="335622" cy="1714500"/>
            </a:xfrm>
            <a:prstGeom prst="rect">
              <a:avLst/>
            </a:prstGeom>
            <a:solidFill>
              <a:srgbClr val="91C7D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F8EC79BD-07F2-B68E-903F-9E35B958D365}"/>
                </a:ext>
              </a:extLst>
            </p:cNvPr>
            <p:cNvSpPr/>
            <p:nvPr/>
          </p:nvSpPr>
          <p:spPr>
            <a:xfrm>
              <a:off x="11856378" y="5143500"/>
              <a:ext cx="335622" cy="1714500"/>
            </a:xfrm>
            <a:prstGeom prst="rect">
              <a:avLst/>
            </a:prstGeom>
            <a:solidFill>
              <a:srgbClr val="00583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985767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8025E2-019A-5DFE-1936-FF97A74602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6">
            <a:extLst>
              <a:ext uri="{FF2B5EF4-FFF2-40B4-BE49-F238E27FC236}">
                <a16:creationId xmlns:a16="http://schemas.microsoft.com/office/drawing/2014/main" id="{8654BB33-4082-57AC-0ED8-CFF5CE95818F}"/>
              </a:ext>
            </a:extLst>
          </p:cNvPr>
          <p:cNvSpPr/>
          <p:nvPr/>
        </p:nvSpPr>
        <p:spPr>
          <a:xfrm>
            <a:off x="2251099" y="1917699"/>
            <a:ext cx="5950792" cy="38829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351"/>
              </a:lnSpc>
              <a:spcBef>
                <a:spcPts val="263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8" name="Title 12">
            <a:extLst>
              <a:ext uri="{FF2B5EF4-FFF2-40B4-BE49-F238E27FC236}">
                <a16:creationId xmlns:a16="http://schemas.microsoft.com/office/drawing/2014/main" id="{A1B4A583-EB46-D222-0BCB-4259FBAA245D}"/>
              </a:ext>
            </a:extLst>
          </p:cNvPr>
          <p:cNvSpPr txBox="1">
            <a:spLocks/>
          </p:cNvSpPr>
          <p:nvPr/>
        </p:nvSpPr>
        <p:spPr>
          <a:xfrm>
            <a:off x="616189" y="3902166"/>
            <a:ext cx="2636942" cy="2452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33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005834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Lorem ipsum </a:t>
            </a:r>
            <a:r>
              <a:rPr lang="en-US" sz="3600" b="1" dirty="0" err="1">
                <a:solidFill>
                  <a:srgbClr val="005834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dolar</a:t>
            </a:r>
            <a:r>
              <a:rPr lang="en-US" sz="3600" b="1" dirty="0">
                <a:solidFill>
                  <a:srgbClr val="005834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 sit </a:t>
            </a:r>
            <a:r>
              <a:rPr lang="en-US" sz="3600" b="1" dirty="0" err="1">
                <a:solidFill>
                  <a:srgbClr val="005834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amet</a:t>
            </a:r>
            <a:r>
              <a:rPr lang="en-US" sz="3600" b="1" dirty="0">
                <a:solidFill>
                  <a:srgbClr val="005834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05834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consecturer</a:t>
            </a:r>
            <a:endParaRPr lang="en-US" sz="3600" b="1" dirty="0">
              <a:solidFill>
                <a:srgbClr val="005834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78EEAB-4896-F2CB-ED13-3BF44AB941D9}"/>
              </a:ext>
            </a:extLst>
          </p:cNvPr>
          <p:cNvSpPr txBox="1"/>
          <p:nvPr/>
        </p:nvSpPr>
        <p:spPr>
          <a:xfrm>
            <a:off x="3394245" y="4690193"/>
            <a:ext cx="1575772" cy="757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Aft>
                <a:spcPts val="600"/>
              </a:spcAft>
            </a:pPr>
            <a:r>
              <a:rPr lang="en-US" sz="1600" b="1" dirty="0" err="1">
                <a:solidFill>
                  <a:srgbClr val="00583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Excepteur</a:t>
            </a:r>
            <a:r>
              <a:rPr lang="en-US" sz="1600" b="1" dirty="0">
                <a:solidFill>
                  <a:srgbClr val="00583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600" b="1" dirty="0" err="1">
                <a:solidFill>
                  <a:srgbClr val="00583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sint</a:t>
            </a:r>
            <a:r>
              <a:rPr lang="en-US" sz="1600" b="1" dirty="0">
                <a:solidFill>
                  <a:srgbClr val="00583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600" b="1" dirty="0" err="1">
                <a:solidFill>
                  <a:srgbClr val="00583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aliquip</a:t>
            </a:r>
            <a:r>
              <a:rPr lang="en-US" sz="1600" b="1" dirty="0">
                <a:solidFill>
                  <a:srgbClr val="00583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ex </a:t>
            </a:r>
            <a:r>
              <a:rPr lang="en-US" sz="1600" b="1" dirty="0" err="1">
                <a:solidFill>
                  <a:srgbClr val="00583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elit</a:t>
            </a:r>
            <a:r>
              <a:rPr lang="en-US" sz="1600" b="1" dirty="0">
                <a:solidFill>
                  <a:srgbClr val="00583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sed </a:t>
            </a:r>
            <a:r>
              <a:rPr lang="en-US" sz="1600" b="1" dirty="0" err="1">
                <a:solidFill>
                  <a:srgbClr val="00583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amet</a:t>
            </a:r>
            <a:endParaRPr lang="en-US" sz="1600" b="1" dirty="0">
              <a:solidFill>
                <a:srgbClr val="005834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E13A7B-97CB-0BC5-0FA0-4D8A086FCE7F}"/>
              </a:ext>
            </a:extLst>
          </p:cNvPr>
          <p:cNvSpPr txBox="1"/>
          <p:nvPr/>
        </p:nvSpPr>
        <p:spPr>
          <a:xfrm>
            <a:off x="5135547" y="4604015"/>
            <a:ext cx="1496877" cy="757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Aft>
                <a:spcPts val="600"/>
              </a:spcAft>
            </a:pPr>
            <a:r>
              <a:rPr lang="en-US" sz="1600" b="1" dirty="0">
                <a:solidFill>
                  <a:srgbClr val="00583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Lorem ipsum </a:t>
            </a:r>
            <a:r>
              <a:rPr lang="en-US" sz="1600" b="1" dirty="0" err="1">
                <a:solidFill>
                  <a:srgbClr val="00583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dolar</a:t>
            </a:r>
            <a:r>
              <a:rPr lang="en-US" sz="1600" b="1" dirty="0">
                <a:solidFill>
                  <a:srgbClr val="00583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sit </a:t>
            </a:r>
            <a:r>
              <a:rPr lang="en-US" sz="1600" b="1" dirty="0" err="1">
                <a:solidFill>
                  <a:srgbClr val="00583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amet</a:t>
            </a:r>
            <a:r>
              <a:rPr lang="en-US" sz="1600" b="1" dirty="0">
                <a:solidFill>
                  <a:srgbClr val="00583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600" b="1" dirty="0" err="1">
                <a:solidFill>
                  <a:srgbClr val="00583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consecturer</a:t>
            </a:r>
            <a:endParaRPr lang="en-US" sz="1600" b="1" dirty="0">
              <a:solidFill>
                <a:srgbClr val="005834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90D5852-78F3-27D7-DB11-AA28CD126295}"/>
              </a:ext>
            </a:extLst>
          </p:cNvPr>
          <p:cNvSpPr txBox="1"/>
          <p:nvPr/>
        </p:nvSpPr>
        <p:spPr>
          <a:xfrm>
            <a:off x="6640953" y="4604015"/>
            <a:ext cx="1654184" cy="757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Aft>
                <a:spcPts val="600"/>
              </a:spcAft>
            </a:pPr>
            <a:r>
              <a:rPr lang="en-US" sz="1600" b="1" dirty="0">
                <a:solidFill>
                  <a:srgbClr val="00583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Nulla </a:t>
            </a:r>
            <a:r>
              <a:rPr lang="en-US" sz="1600" b="1" dirty="0" err="1">
                <a:solidFill>
                  <a:srgbClr val="00583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pariatur</a:t>
            </a:r>
            <a:r>
              <a:rPr lang="en-US" sz="1600" b="1" dirty="0">
                <a:solidFill>
                  <a:srgbClr val="00583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600" b="1" dirty="0" err="1">
                <a:solidFill>
                  <a:srgbClr val="00583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fugiat</a:t>
            </a:r>
            <a:r>
              <a:rPr lang="en-US" sz="1600" b="1" dirty="0">
                <a:solidFill>
                  <a:srgbClr val="00583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br>
              <a:rPr lang="en-US" sz="1600" b="1" dirty="0">
                <a:solidFill>
                  <a:srgbClr val="005834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1600" b="1" dirty="0" err="1">
                <a:solidFill>
                  <a:srgbClr val="00583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dolare</a:t>
            </a:r>
            <a:endParaRPr lang="en-US" sz="1600" b="1" dirty="0">
              <a:solidFill>
                <a:srgbClr val="005834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4FDF7E7-0CCF-3B75-FE25-86E65B3A26E3}"/>
              </a:ext>
            </a:extLst>
          </p:cNvPr>
          <p:cNvSpPr txBox="1"/>
          <p:nvPr/>
        </p:nvSpPr>
        <p:spPr>
          <a:xfrm>
            <a:off x="8386167" y="4714815"/>
            <a:ext cx="1333043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Aft>
                <a:spcPts val="600"/>
              </a:spcAft>
            </a:pPr>
            <a:r>
              <a:rPr lang="en-US" sz="1600" b="1" dirty="0">
                <a:solidFill>
                  <a:srgbClr val="00583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Dolar sit </a:t>
            </a:r>
            <a:br>
              <a:rPr lang="en-US" sz="1600" b="1" dirty="0">
                <a:solidFill>
                  <a:srgbClr val="005834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1600" b="1" dirty="0" err="1">
                <a:solidFill>
                  <a:srgbClr val="00583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amet</a:t>
            </a:r>
            <a:endParaRPr lang="en-US" sz="1600" b="1" dirty="0">
              <a:solidFill>
                <a:srgbClr val="005834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1F07BE4-5C08-742F-FE15-71F62F208BE5}"/>
              </a:ext>
            </a:extLst>
          </p:cNvPr>
          <p:cNvSpPr txBox="1"/>
          <p:nvPr/>
        </p:nvSpPr>
        <p:spPr>
          <a:xfrm>
            <a:off x="9885741" y="4690193"/>
            <a:ext cx="13716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00583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Duis </a:t>
            </a:r>
            <a:r>
              <a:rPr lang="en-US" sz="1600" b="1" dirty="0" err="1">
                <a:solidFill>
                  <a:srgbClr val="00583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auter</a:t>
            </a:r>
            <a:r>
              <a:rPr lang="en-US" sz="1600" b="1" dirty="0">
                <a:solidFill>
                  <a:srgbClr val="00583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600" b="1" dirty="0" err="1">
                <a:solidFill>
                  <a:srgbClr val="00583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irure</a:t>
            </a:r>
            <a:br>
              <a:rPr lang="en-US" sz="1600" b="1" dirty="0">
                <a:solidFill>
                  <a:srgbClr val="005834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1600" b="1" dirty="0" err="1">
                <a:solidFill>
                  <a:srgbClr val="00583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dolar</a:t>
            </a:r>
            <a:r>
              <a:rPr lang="en-US" sz="1600" b="1" dirty="0">
                <a:solidFill>
                  <a:srgbClr val="00583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600" b="1" dirty="0" err="1">
                <a:solidFill>
                  <a:srgbClr val="00583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amit</a:t>
            </a:r>
            <a:endParaRPr lang="en-US" sz="1600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63296B7-13C5-1842-AF11-C52175589E30}"/>
              </a:ext>
            </a:extLst>
          </p:cNvPr>
          <p:cNvCxnSpPr>
            <a:cxnSpLocks/>
          </p:cNvCxnSpPr>
          <p:nvPr/>
        </p:nvCxnSpPr>
        <p:spPr>
          <a:xfrm>
            <a:off x="5081663" y="4111073"/>
            <a:ext cx="0" cy="1576964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B6DBEC4-D4F3-AA64-3E99-6E6A047CEA21}"/>
              </a:ext>
            </a:extLst>
          </p:cNvPr>
          <p:cNvCxnSpPr>
            <a:cxnSpLocks/>
          </p:cNvCxnSpPr>
          <p:nvPr/>
        </p:nvCxnSpPr>
        <p:spPr>
          <a:xfrm>
            <a:off x="6672269" y="4111073"/>
            <a:ext cx="0" cy="1576964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7EAAF80-CF5A-FE2B-B422-AA9B2D3A01A4}"/>
              </a:ext>
            </a:extLst>
          </p:cNvPr>
          <p:cNvCxnSpPr>
            <a:cxnSpLocks/>
          </p:cNvCxnSpPr>
          <p:nvPr/>
        </p:nvCxnSpPr>
        <p:spPr>
          <a:xfrm>
            <a:off x="8262875" y="4111073"/>
            <a:ext cx="0" cy="1576964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67AAAF0-A079-22B9-A120-1D2F4C6ADEA5}"/>
              </a:ext>
            </a:extLst>
          </p:cNvPr>
          <p:cNvCxnSpPr>
            <a:cxnSpLocks/>
          </p:cNvCxnSpPr>
          <p:nvPr/>
        </p:nvCxnSpPr>
        <p:spPr>
          <a:xfrm>
            <a:off x="9853480" y="4111073"/>
            <a:ext cx="0" cy="1576964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42A609C3-6B0E-4E1F-91A5-BBE4E76BC87D}"/>
              </a:ext>
            </a:extLst>
          </p:cNvPr>
          <p:cNvSpPr/>
          <p:nvPr/>
        </p:nvSpPr>
        <p:spPr>
          <a:xfrm>
            <a:off x="0" y="0"/>
            <a:ext cx="11867535" cy="3429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6288A34-E80E-157F-AAEA-A4171DA36E4D}"/>
              </a:ext>
            </a:extLst>
          </p:cNvPr>
          <p:cNvGrpSpPr/>
          <p:nvPr/>
        </p:nvGrpSpPr>
        <p:grpSpPr>
          <a:xfrm>
            <a:off x="11856378" y="0"/>
            <a:ext cx="335622" cy="6858000"/>
            <a:chOff x="11856378" y="0"/>
            <a:chExt cx="335622" cy="68580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6389548-FF08-4997-0E89-732824A08891}"/>
                </a:ext>
              </a:extLst>
            </p:cNvPr>
            <p:cNvSpPr/>
            <p:nvPr/>
          </p:nvSpPr>
          <p:spPr>
            <a:xfrm>
              <a:off x="11856378" y="0"/>
              <a:ext cx="335622" cy="1714500"/>
            </a:xfrm>
            <a:prstGeom prst="rect">
              <a:avLst/>
            </a:prstGeom>
            <a:solidFill>
              <a:srgbClr val="F6D87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22D0751-2EFF-E025-60DB-18D54DA3FF56}"/>
                </a:ext>
              </a:extLst>
            </p:cNvPr>
            <p:cNvSpPr/>
            <p:nvPr/>
          </p:nvSpPr>
          <p:spPr>
            <a:xfrm>
              <a:off x="11856378" y="1714500"/>
              <a:ext cx="335622" cy="1714500"/>
            </a:xfrm>
            <a:prstGeom prst="rect">
              <a:avLst/>
            </a:prstGeom>
            <a:solidFill>
              <a:srgbClr val="9ACD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6C374D7-71DE-9C02-10C2-4DF9E017334D}"/>
                </a:ext>
              </a:extLst>
            </p:cNvPr>
            <p:cNvSpPr/>
            <p:nvPr/>
          </p:nvSpPr>
          <p:spPr>
            <a:xfrm>
              <a:off x="11856378" y="3429000"/>
              <a:ext cx="335622" cy="1714500"/>
            </a:xfrm>
            <a:prstGeom prst="rect">
              <a:avLst/>
            </a:prstGeom>
            <a:solidFill>
              <a:srgbClr val="91C7D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E0E2351-E1DA-540B-895D-496E1FFDF402}"/>
                </a:ext>
              </a:extLst>
            </p:cNvPr>
            <p:cNvSpPr/>
            <p:nvPr/>
          </p:nvSpPr>
          <p:spPr>
            <a:xfrm>
              <a:off x="11856378" y="5143500"/>
              <a:ext cx="335622" cy="1714500"/>
            </a:xfrm>
            <a:prstGeom prst="rect">
              <a:avLst/>
            </a:prstGeom>
            <a:solidFill>
              <a:srgbClr val="00583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723957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F5D2DCE-FB45-77B3-6562-2DF46FBF3C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6">
            <a:extLst>
              <a:ext uri="{FF2B5EF4-FFF2-40B4-BE49-F238E27FC236}">
                <a16:creationId xmlns:a16="http://schemas.microsoft.com/office/drawing/2014/main" id="{C6F9AF31-EBFA-64AD-F977-01B8847B82D2}"/>
              </a:ext>
            </a:extLst>
          </p:cNvPr>
          <p:cNvSpPr/>
          <p:nvPr/>
        </p:nvSpPr>
        <p:spPr>
          <a:xfrm>
            <a:off x="2251099" y="1917699"/>
            <a:ext cx="5950792" cy="38829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351"/>
              </a:lnSpc>
              <a:spcBef>
                <a:spcPts val="263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D907396-D184-8494-BA86-71C98930CB5A}"/>
              </a:ext>
            </a:extLst>
          </p:cNvPr>
          <p:cNvSpPr/>
          <p:nvPr/>
        </p:nvSpPr>
        <p:spPr>
          <a:xfrm>
            <a:off x="0" y="0"/>
            <a:ext cx="3267855" cy="6858000"/>
          </a:xfrm>
          <a:prstGeom prst="rect">
            <a:avLst/>
          </a:prstGeom>
          <a:solidFill>
            <a:srgbClr val="00583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1C7D4"/>
              </a:solidFill>
            </a:endParaRPr>
          </a:p>
        </p:txBody>
      </p:sp>
      <p:sp>
        <p:nvSpPr>
          <p:cNvPr id="7" name="Title 12">
            <a:extLst>
              <a:ext uri="{FF2B5EF4-FFF2-40B4-BE49-F238E27FC236}">
                <a16:creationId xmlns:a16="http://schemas.microsoft.com/office/drawing/2014/main" id="{C6108A9F-C43A-C2D6-B523-B4D87E007D18}"/>
              </a:ext>
            </a:extLst>
          </p:cNvPr>
          <p:cNvSpPr txBox="1">
            <a:spLocks/>
          </p:cNvSpPr>
          <p:nvPr/>
        </p:nvSpPr>
        <p:spPr>
          <a:xfrm>
            <a:off x="451155" y="2316449"/>
            <a:ext cx="2816823" cy="22251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Lorem </a:t>
            </a:r>
            <a:r>
              <a:rPr lang="en-US" sz="3600" b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ispum</a:t>
            </a:r>
            <a:r>
              <a:rPr lang="en-US" sz="36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dolar</a:t>
            </a:r>
            <a:r>
              <a:rPr lang="en-US" sz="36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 sit </a:t>
            </a:r>
            <a:r>
              <a:rPr lang="en-US" sz="3600" b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amet</a:t>
            </a:r>
            <a:r>
              <a:rPr lang="en-US" sz="36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consecturer</a:t>
            </a:r>
            <a:endParaRPr lang="en-US" sz="3600" b="1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183368D-786A-FDA3-070B-F349E835C6AE}"/>
              </a:ext>
            </a:extLst>
          </p:cNvPr>
          <p:cNvSpPr/>
          <p:nvPr/>
        </p:nvSpPr>
        <p:spPr>
          <a:xfrm>
            <a:off x="3267856" y="0"/>
            <a:ext cx="8599680" cy="331355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7AB456-28D9-95E6-1436-46033C0FB428}"/>
              </a:ext>
            </a:extLst>
          </p:cNvPr>
          <p:cNvSpPr txBox="1"/>
          <p:nvPr/>
        </p:nvSpPr>
        <p:spPr>
          <a:xfrm>
            <a:off x="3832412" y="4025209"/>
            <a:ext cx="7381623" cy="245268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marR="0">
              <a:lnSpc>
                <a:spcPts val="1940"/>
              </a:lnSpc>
              <a:spcAft>
                <a:spcPts val="800"/>
              </a:spcAft>
            </a:pPr>
            <a:r>
              <a:rPr lang="en-US" sz="1700" b="1" dirty="0">
                <a:solidFill>
                  <a:srgbClr val="005834"/>
                </a:solidFill>
              </a:rPr>
              <a:t>Lorem ipsum dolor sit </a:t>
            </a:r>
            <a:r>
              <a:rPr lang="en-US" sz="1700" b="1" dirty="0" err="1">
                <a:solidFill>
                  <a:srgbClr val="005834"/>
                </a:solidFill>
              </a:rPr>
              <a:t>amet</a:t>
            </a:r>
            <a:r>
              <a:rPr lang="en-US" sz="1700" b="1" dirty="0">
                <a:solidFill>
                  <a:srgbClr val="005834"/>
                </a:solidFill>
              </a:rPr>
              <a:t>, </a:t>
            </a:r>
            <a:r>
              <a:rPr lang="en-US" sz="1700" b="1" dirty="0" err="1">
                <a:solidFill>
                  <a:srgbClr val="005834"/>
                </a:solidFill>
              </a:rPr>
              <a:t>consectetur</a:t>
            </a:r>
            <a:r>
              <a:rPr lang="en-US" sz="1700" b="1" dirty="0">
                <a:solidFill>
                  <a:srgbClr val="005834"/>
                </a:solidFill>
              </a:rPr>
              <a:t> </a:t>
            </a:r>
            <a:r>
              <a:rPr lang="en-US" sz="1700" dirty="0" err="1">
                <a:solidFill>
                  <a:srgbClr val="005834"/>
                </a:solidFill>
              </a:rPr>
              <a:t>adipiscing</a:t>
            </a:r>
            <a:r>
              <a:rPr lang="en-US" sz="1700" dirty="0">
                <a:solidFill>
                  <a:srgbClr val="005834"/>
                </a:solidFill>
              </a:rPr>
              <a:t> </a:t>
            </a:r>
            <a:r>
              <a:rPr lang="en-US" sz="1700" dirty="0" err="1">
                <a:solidFill>
                  <a:srgbClr val="005834"/>
                </a:solidFill>
              </a:rPr>
              <a:t>elit</a:t>
            </a:r>
            <a:r>
              <a:rPr lang="en-US" sz="1700" dirty="0">
                <a:solidFill>
                  <a:srgbClr val="005834"/>
                </a:solidFill>
              </a:rPr>
              <a:t>, sed do </a:t>
            </a:r>
            <a:r>
              <a:rPr lang="en-US" sz="1700" dirty="0" err="1">
                <a:solidFill>
                  <a:srgbClr val="005834"/>
                </a:solidFill>
              </a:rPr>
              <a:t>eiusmod</a:t>
            </a:r>
            <a:r>
              <a:rPr lang="en-US" sz="1700" dirty="0">
                <a:solidFill>
                  <a:srgbClr val="005834"/>
                </a:solidFill>
              </a:rPr>
              <a:t> </a:t>
            </a:r>
            <a:r>
              <a:rPr lang="en-US" sz="1700" dirty="0" err="1">
                <a:solidFill>
                  <a:srgbClr val="005834"/>
                </a:solidFill>
              </a:rPr>
              <a:t>tempor</a:t>
            </a:r>
            <a:r>
              <a:rPr lang="en-US" sz="1700" dirty="0">
                <a:solidFill>
                  <a:srgbClr val="005834"/>
                </a:solidFill>
              </a:rPr>
              <a:t> </a:t>
            </a:r>
            <a:r>
              <a:rPr lang="en-US" sz="1700" dirty="0" err="1">
                <a:solidFill>
                  <a:srgbClr val="005834"/>
                </a:solidFill>
              </a:rPr>
              <a:t>incididunt</a:t>
            </a:r>
            <a:r>
              <a:rPr lang="en-US" sz="1700" dirty="0">
                <a:solidFill>
                  <a:srgbClr val="005834"/>
                </a:solidFill>
              </a:rPr>
              <a:t> </a:t>
            </a:r>
            <a:r>
              <a:rPr lang="en-US" sz="1700" dirty="0" err="1">
                <a:solidFill>
                  <a:srgbClr val="005834"/>
                </a:solidFill>
              </a:rPr>
              <a:t>ut</a:t>
            </a:r>
            <a:r>
              <a:rPr lang="en-US" sz="1700" dirty="0">
                <a:solidFill>
                  <a:srgbClr val="005834"/>
                </a:solidFill>
              </a:rPr>
              <a:t> labore et dolore magna </a:t>
            </a:r>
            <a:r>
              <a:rPr lang="en-US" sz="1700" dirty="0" err="1">
                <a:solidFill>
                  <a:srgbClr val="005834"/>
                </a:solidFill>
              </a:rPr>
              <a:t>aliqua</a:t>
            </a:r>
            <a:r>
              <a:rPr lang="en-US" sz="1700" dirty="0">
                <a:solidFill>
                  <a:srgbClr val="005834"/>
                </a:solidFill>
              </a:rPr>
              <a:t>. Ut </a:t>
            </a:r>
            <a:r>
              <a:rPr lang="en-US" sz="1700" dirty="0" err="1">
                <a:solidFill>
                  <a:srgbClr val="005834"/>
                </a:solidFill>
              </a:rPr>
              <a:t>enim</a:t>
            </a:r>
            <a:r>
              <a:rPr lang="en-US" sz="1700" dirty="0">
                <a:solidFill>
                  <a:srgbClr val="005834"/>
                </a:solidFill>
              </a:rPr>
              <a:t> ad minim </a:t>
            </a:r>
            <a:r>
              <a:rPr lang="en-US" sz="1700" dirty="0" err="1">
                <a:solidFill>
                  <a:srgbClr val="005834"/>
                </a:solidFill>
              </a:rPr>
              <a:t>veniam</a:t>
            </a:r>
            <a:r>
              <a:rPr lang="en-US" sz="1700" dirty="0">
                <a:solidFill>
                  <a:srgbClr val="005834"/>
                </a:solidFill>
              </a:rPr>
              <a:t>, </a:t>
            </a:r>
            <a:r>
              <a:rPr lang="en-US" sz="1700" dirty="0" err="1">
                <a:solidFill>
                  <a:srgbClr val="005834"/>
                </a:solidFill>
              </a:rPr>
              <a:t>quis</a:t>
            </a:r>
            <a:r>
              <a:rPr lang="en-US" sz="1700" dirty="0">
                <a:solidFill>
                  <a:srgbClr val="005834"/>
                </a:solidFill>
              </a:rPr>
              <a:t> </a:t>
            </a:r>
            <a:r>
              <a:rPr lang="en-US" sz="1700" dirty="0" err="1">
                <a:solidFill>
                  <a:srgbClr val="005834"/>
                </a:solidFill>
              </a:rPr>
              <a:t>nostrud</a:t>
            </a:r>
            <a:r>
              <a:rPr lang="en-US" sz="1700" dirty="0">
                <a:solidFill>
                  <a:srgbClr val="005834"/>
                </a:solidFill>
              </a:rPr>
              <a:t> exercitation </a:t>
            </a:r>
            <a:r>
              <a:rPr lang="en-US" sz="1700" dirty="0" err="1">
                <a:solidFill>
                  <a:srgbClr val="005834"/>
                </a:solidFill>
              </a:rPr>
              <a:t>ullamco</a:t>
            </a:r>
            <a:r>
              <a:rPr lang="en-US" sz="1700" dirty="0">
                <a:solidFill>
                  <a:srgbClr val="005834"/>
                </a:solidFill>
              </a:rPr>
              <a:t> </a:t>
            </a:r>
            <a:r>
              <a:rPr lang="en-US" sz="1700" dirty="0" err="1">
                <a:solidFill>
                  <a:srgbClr val="005834"/>
                </a:solidFill>
              </a:rPr>
              <a:t>laboris</a:t>
            </a:r>
            <a:r>
              <a:rPr lang="en-US" sz="1700" dirty="0">
                <a:solidFill>
                  <a:srgbClr val="005834"/>
                </a:solidFill>
              </a:rPr>
              <a:t> nisi </a:t>
            </a:r>
            <a:r>
              <a:rPr lang="en-US" sz="1700" dirty="0" err="1">
                <a:solidFill>
                  <a:srgbClr val="005834"/>
                </a:solidFill>
              </a:rPr>
              <a:t>ut</a:t>
            </a:r>
            <a:r>
              <a:rPr lang="en-US" sz="1700" dirty="0">
                <a:solidFill>
                  <a:srgbClr val="005834"/>
                </a:solidFill>
              </a:rPr>
              <a:t> </a:t>
            </a:r>
            <a:r>
              <a:rPr lang="en-US" sz="1700" dirty="0" err="1">
                <a:solidFill>
                  <a:srgbClr val="005834"/>
                </a:solidFill>
              </a:rPr>
              <a:t>aliquip</a:t>
            </a:r>
            <a:r>
              <a:rPr lang="en-US" sz="1700" dirty="0">
                <a:solidFill>
                  <a:srgbClr val="005834"/>
                </a:solidFill>
              </a:rPr>
              <a:t> ex </a:t>
            </a:r>
            <a:r>
              <a:rPr lang="en-US" sz="1700" dirty="0" err="1">
                <a:solidFill>
                  <a:srgbClr val="005834"/>
                </a:solidFill>
              </a:rPr>
              <a:t>ea</a:t>
            </a:r>
            <a:r>
              <a:rPr lang="en-US" sz="1700" dirty="0">
                <a:solidFill>
                  <a:srgbClr val="005834"/>
                </a:solidFill>
              </a:rPr>
              <a:t> </a:t>
            </a:r>
            <a:r>
              <a:rPr lang="en-US" sz="1700" dirty="0" err="1">
                <a:solidFill>
                  <a:srgbClr val="005834"/>
                </a:solidFill>
              </a:rPr>
              <a:t>commodo</a:t>
            </a:r>
            <a:r>
              <a:rPr lang="en-US" sz="1700" dirty="0">
                <a:solidFill>
                  <a:srgbClr val="005834"/>
                </a:solidFill>
              </a:rPr>
              <a:t> </a:t>
            </a:r>
            <a:r>
              <a:rPr lang="en-US" sz="1700" dirty="0" err="1">
                <a:solidFill>
                  <a:srgbClr val="005834"/>
                </a:solidFill>
              </a:rPr>
              <a:t>consequat</a:t>
            </a:r>
            <a:r>
              <a:rPr lang="en-US" sz="1700" dirty="0">
                <a:solidFill>
                  <a:srgbClr val="005834"/>
                </a:solidFill>
              </a:rPr>
              <a:t>. </a:t>
            </a:r>
          </a:p>
          <a:p>
            <a:pPr marR="0">
              <a:lnSpc>
                <a:spcPts val="1940"/>
              </a:lnSpc>
              <a:spcAft>
                <a:spcPts val="800"/>
              </a:spcAft>
            </a:pPr>
            <a:r>
              <a:rPr lang="en-US" sz="1700" dirty="0">
                <a:solidFill>
                  <a:srgbClr val="005834"/>
                </a:solidFill>
              </a:rPr>
              <a:t>Duis </a:t>
            </a:r>
            <a:r>
              <a:rPr lang="en-US" sz="1700" dirty="0" err="1">
                <a:solidFill>
                  <a:srgbClr val="005834"/>
                </a:solidFill>
              </a:rPr>
              <a:t>aute</a:t>
            </a:r>
            <a:r>
              <a:rPr lang="en-US" sz="1700" dirty="0">
                <a:solidFill>
                  <a:srgbClr val="005834"/>
                </a:solidFill>
              </a:rPr>
              <a:t> </a:t>
            </a:r>
            <a:r>
              <a:rPr lang="en-US" sz="1700" dirty="0" err="1">
                <a:solidFill>
                  <a:srgbClr val="005834"/>
                </a:solidFill>
              </a:rPr>
              <a:t>irure</a:t>
            </a:r>
            <a:r>
              <a:rPr lang="en-US" sz="1700" dirty="0">
                <a:solidFill>
                  <a:srgbClr val="005834"/>
                </a:solidFill>
              </a:rPr>
              <a:t> dolor in </a:t>
            </a:r>
            <a:r>
              <a:rPr lang="en-US" sz="1700" dirty="0" err="1">
                <a:solidFill>
                  <a:srgbClr val="005834"/>
                </a:solidFill>
              </a:rPr>
              <a:t>reprehenderit</a:t>
            </a:r>
            <a:r>
              <a:rPr lang="en-US" sz="1700" dirty="0">
                <a:solidFill>
                  <a:srgbClr val="005834"/>
                </a:solidFill>
              </a:rPr>
              <a:t> in </a:t>
            </a:r>
            <a:r>
              <a:rPr lang="en-US" sz="1700" dirty="0" err="1">
                <a:solidFill>
                  <a:srgbClr val="005834"/>
                </a:solidFill>
              </a:rPr>
              <a:t>voluptate</a:t>
            </a:r>
            <a:r>
              <a:rPr lang="en-US" sz="1700" dirty="0">
                <a:solidFill>
                  <a:srgbClr val="005834"/>
                </a:solidFill>
              </a:rPr>
              <a:t> </a:t>
            </a:r>
            <a:r>
              <a:rPr lang="en-US" sz="1700" dirty="0" err="1">
                <a:solidFill>
                  <a:srgbClr val="005834"/>
                </a:solidFill>
              </a:rPr>
              <a:t>velit</a:t>
            </a:r>
            <a:r>
              <a:rPr lang="en-US" sz="1700" dirty="0">
                <a:solidFill>
                  <a:srgbClr val="005834"/>
                </a:solidFill>
              </a:rPr>
              <a:t> </a:t>
            </a:r>
            <a:r>
              <a:rPr lang="en-US" sz="1700" dirty="0" err="1">
                <a:solidFill>
                  <a:srgbClr val="005834"/>
                </a:solidFill>
              </a:rPr>
              <a:t>esse</a:t>
            </a:r>
            <a:r>
              <a:rPr lang="en-US" sz="1700" dirty="0">
                <a:solidFill>
                  <a:srgbClr val="005834"/>
                </a:solidFill>
              </a:rPr>
              <a:t> </a:t>
            </a:r>
            <a:r>
              <a:rPr lang="en-US" sz="1700" dirty="0" err="1">
                <a:solidFill>
                  <a:srgbClr val="005834"/>
                </a:solidFill>
              </a:rPr>
              <a:t>cillum</a:t>
            </a:r>
            <a:r>
              <a:rPr lang="en-US" sz="1700" dirty="0">
                <a:solidFill>
                  <a:srgbClr val="005834"/>
                </a:solidFill>
              </a:rPr>
              <a:t> dolore </a:t>
            </a:r>
            <a:r>
              <a:rPr lang="en-US" sz="1700" dirty="0" err="1">
                <a:solidFill>
                  <a:srgbClr val="005834"/>
                </a:solidFill>
              </a:rPr>
              <a:t>eu</a:t>
            </a:r>
            <a:r>
              <a:rPr lang="en-US" sz="1700" dirty="0">
                <a:solidFill>
                  <a:srgbClr val="005834"/>
                </a:solidFill>
              </a:rPr>
              <a:t> </a:t>
            </a:r>
            <a:r>
              <a:rPr lang="en-US" sz="1700" dirty="0" err="1">
                <a:solidFill>
                  <a:srgbClr val="005834"/>
                </a:solidFill>
              </a:rPr>
              <a:t>fugiat</a:t>
            </a:r>
            <a:r>
              <a:rPr lang="en-US" sz="1700" dirty="0">
                <a:solidFill>
                  <a:srgbClr val="005834"/>
                </a:solidFill>
              </a:rPr>
              <a:t> </a:t>
            </a:r>
            <a:r>
              <a:rPr lang="en-US" sz="1700" dirty="0" err="1">
                <a:solidFill>
                  <a:srgbClr val="005834"/>
                </a:solidFill>
              </a:rPr>
              <a:t>nulla</a:t>
            </a:r>
            <a:r>
              <a:rPr lang="en-US" sz="1700" dirty="0">
                <a:solidFill>
                  <a:srgbClr val="005834"/>
                </a:solidFill>
              </a:rPr>
              <a:t> </a:t>
            </a:r>
            <a:r>
              <a:rPr lang="en-US" sz="1700" dirty="0" err="1">
                <a:solidFill>
                  <a:srgbClr val="005834"/>
                </a:solidFill>
              </a:rPr>
              <a:t>pariatur</a:t>
            </a:r>
            <a:r>
              <a:rPr lang="en-US" sz="1700" dirty="0">
                <a:solidFill>
                  <a:srgbClr val="005834"/>
                </a:solidFill>
              </a:rPr>
              <a:t>. </a:t>
            </a:r>
            <a:r>
              <a:rPr lang="en-US" sz="1700" dirty="0" err="1">
                <a:solidFill>
                  <a:srgbClr val="005834"/>
                </a:solidFill>
              </a:rPr>
              <a:t>Excepteur</a:t>
            </a:r>
            <a:r>
              <a:rPr lang="en-US" sz="1700" dirty="0">
                <a:solidFill>
                  <a:srgbClr val="005834"/>
                </a:solidFill>
              </a:rPr>
              <a:t> </a:t>
            </a:r>
            <a:r>
              <a:rPr lang="en-US" sz="1700" dirty="0" err="1">
                <a:solidFill>
                  <a:srgbClr val="005834"/>
                </a:solidFill>
              </a:rPr>
              <a:t>sint</a:t>
            </a:r>
            <a:r>
              <a:rPr lang="en-US" sz="1700" dirty="0">
                <a:solidFill>
                  <a:srgbClr val="005834"/>
                </a:solidFill>
              </a:rPr>
              <a:t> </a:t>
            </a:r>
            <a:r>
              <a:rPr lang="en-US" sz="1700" dirty="0" err="1">
                <a:solidFill>
                  <a:srgbClr val="005834"/>
                </a:solidFill>
              </a:rPr>
              <a:t>occaecat</a:t>
            </a:r>
            <a:r>
              <a:rPr lang="en-US" sz="1700" dirty="0">
                <a:solidFill>
                  <a:srgbClr val="005834"/>
                </a:solidFill>
              </a:rPr>
              <a:t> </a:t>
            </a:r>
            <a:r>
              <a:rPr lang="en-US" sz="1700" dirty="0" err="1">
                <a:solidFill>
                  <a:srgbClr val="005834"/>
                </a:solidFill>
              </a:rPr>
              <a:t>cupidatat</a:t>
            </a:r>
            <a:r>
              <a:rPr lang="en-US" sz="1700" dirty="0">
                <a:solidFill>
                  <a:srgbClr val="005834"/>
                </a:solidFill>
              </a:rPr>
              <a:t> non </a:t>
            </a:r>
            <a:r>
              <a:rPr lang="en-US" sz="1700" dirty="0" err="1">
                <a:solidFill>
                  <a:srgbClr val="005834"/>
                </a:solidFill>
              </a:rPr>
              <a:t>proident</a:t>
            </a:r>
            <a:r>
              <a:rPr lang="en-US" sz="1700" dirty="0">
                <a:solidFill>
                  <a:srgbClr val="005834"/>
                </a:solidFill>
              </a:rPr>
              <a:t>, sunt in culpa qui </a:t>
            </a:r>
            <a:r>
              <a:rPr lang="en-US" sz="1700" dirty="0" err="1">
                <a:solidFill>
                  <a:srgbClr val="005834"/>
                </a:solidFill>
              </a:rPr>
              <a:t>officia</a:t>
            </a:r>
            <a:r>
              <a:rPr lang="en-US" sz="1700" dirty="0">
                <a:solidFill>
                  <a:srgbClr val="005834"/>
                </a:solidFill>
              </a:rPr>
              <a:t> </a:t>
            </a:r>
            <a:r>
              <a:rPr lang="en-US" sz="1700" dirty="0" err="1">
                <a:solidFill>
                  <a:srgbClr val="005834"/>
                </a:solidFill>
              </a:rPr>
              <a:t>deserunt</a:t>
            </a:r>
            <a:r>
              <a:rPr lang="en-US" sz="1700" dirty="0">
                <a:solidFill>
                  <a:srgbClr val="005834"/>
                </a:solidFill>
              </a:rPr>
              <a:t> </a:t>
            </a:r>
            <a:r>
              <a:rPr lang="en-US" sz="1700" dirty="0" err="1">
                <a:solidFill>
                  <a:srgbClr val="005834"/>
                </a:solidFill>
              </a:rPr>
              <a:t>mollit</a:t>
            </a:r>
            <a:r>
              <a:rPr lang="en-US" sz="1700" dirty="0">
                <a:solidFill>
                  <a:srgbClr val="005834"/>
                </a:solidFill>
              </a:rPr>
              <a:t> </a:t>
            </a:r>
            <a:r>
              <a:rPr lang="en-US" sz="1700" dirty="0" err="1">
                <a:solidFill>
                  <a:srgbClr val="005834"/>
                </a:solidFill>
              </a:rPr>
              <a:t>anin</a:t>
            </a:r>
            <a:r>
              <a:rPr lang="en-US" sz="1700" dirty="0">
                <a:solidFill>
                  <a:srgbClr val="005834"/>
                </a:solidFill>
              </a:rPr>
              <a:t> </a:t>
            </a:r>
            <a:r>
              <a:rPr lang="en-US" sz="1700" dirty="0" err="1">
                <a:solidFill>
                  <a:srgbClr val="005834"/>
                </a:solidFill>
              </a:rPr>
              <a:t>reprehenderit</a:t>
            </a:r>
            <a:r>
              <a:rPr lang="en-US" sz="1700" dirty="0">
                <a:solidFill>
                  <a:srgbClr val="005834"/>
                </a:solidFill>
              </a:rPr>
              <a:t> in </a:t>
            </a:r>
            <a:r>
              <a:rPr lang="en-US" sz="1700" dirty="0" err="1">
                <a:solidFill>
                  <a:srgbClr val="005834"/>
                </a:solidFill>
              </a:rPr>
              <a:t>voluptate</a:t>
            </a:r>
            <a:r>
              <a:rPr lang="en-US" sz="1700" dirty="0">
                <a:solidFill>
                  <a:srgbClr val="005834"/>
                </a:solidFill>
              </a:rPr>
              <a:t> </a:t>
            </a:r>
            <a:r>
              <a:rPr lang="en-US" sz="1700" dirty="0" err="1">
                <a:solidFill>
                  <a:srgbClr val="005834"/>
                </a:solidFill>
              </a:rPr>
              <a:t>velit</a:t>
            </a:r>
            <a:r>
              <a:rPr lang="en-US" sz="1700" dirty="0">
                <a:solidFill>
                  <a:srgbClr val="005834"/>
                </a:solidFill>
              </a:rPr>
              <a:t> </a:t>
            </a:r>
            <a:r>
              <a:rPr lang="en-US" sz="1700" dirty="0" err="1">
                <a:solidFill>
                  <a:srgbClr val="005834"/>
                </a:solidFill>
              </a:rPr>
              <a:t>esse</a:t>
            </a:r>
            <a:r>
              <a:rPr lang="en-US" sz="1700" dirty="0">
                <a:solidFill>
                  <a:srgbClr val="005834"/>
                </a:solidFill>
              </a:rPr>
              <a:t> </a:t>
            </a:r>
            <a:r>
              <a:rPr lang="en-US" sz="1700" dirty="0" err="1">
                <a:solidFill>
                  <a:srgbClr val="005834"/>
                </a:solidFill>
              </a:rPr>
              <a:t>cillum</a:t>
            </a:r>
            <a:r>
              <a:rPr lang="en-US" sz="1700" dirty="0">
                <a:solidFill>
                  <a:srgbClr val="005834"/>
                </a:solidFill>
              </a:rPr>
              <a:t> dolore </a:t>
            </a:r>
            <a:r>
              <a:rPr lang="en-US" sz="1700" dirty="0" err="1">
                <a:solidFill>
                  <a:srgbClr val="005834"/>
                </a:solidFill>
              </a:rPr>
              <a:t>eu</a:t>
            </a:r>
            <a:r>
              <a:rPr lang="en-US" sz="1700" dirty="0">
                <a:solidFill>
                  <a:srgbClr val="005834"/>
                </a:solidFill>
              </a:rPr>
              <a:t> </a:t>
            </a:r>
            <a:r>
              <a:rPr lang="en-US" sz="1700" dirty="0" err="1">
                <a:solidFill>
                  <a:srgbClr val="005834"/>
                </a:solidFill>
              </a:rPr>
              <a:t>fugiat</a:t>
            </a:r>
            <a:r>
              <a:rPr lang="en-US" sz="1700" dirty="0">
                <a:solidFill>
                  <a:srgbClr val="005834"/>
                </a:solidFill>
              </a:rPr>
              <a:t> </a:t>
            </a:r>
            <a:r>
              <a:rPr lang="en-US" sz="1700" dirty="0" err="1">
                <a:solidFill>
                  <a:srgbClr val="005834"/>
                </a:solidFill>
              </a:rPr>
              <a:t>nulla</a:t>
            </a:r>
            <a:r>
              <a:rPr lang="en-US" sz="1700" dirty="0">
                <a:solidFill>
                  <a:srgbClr val="005834"/>
                </a:solidFill>
              </a:rPr>
              <a:t> </a:t>
            </a:r>
            <a:r>
              <a:rPr lang="en-US" sz="1700" dirty="0" err="1">
                <a:solidFill>
                  <a:srgbClr val="005834"/>
                </a:solidFill>
              </a:rPr>
              <a:t>pariatur</a:t>
            </a:r>
            <a:r>
              <a:rPr lang="en-US" sz="1700" dirty="0">
                <a:solidFill>
                  <a:srgbClr val="005834"/>
                </a:solidFill>
              </a:rPr>
              <a:t>. </a:t>
            </a:r>
            <a:r>
              <a:rPr lang="en-US" sz="1700" dirty="0" err="1">
                <a:solidFill>
                  <a:srgbClr val="005834"/>
                </a:solidFill>
              </a:rPr>
              <a:t>Excepteur</a:t>
            </a:r>
            <a:r>
              <a:rPr lang="en-US" sz="1700" dirty="0">
                <a:solidFill>
                  <a:srgbClr val="005834"/>
                </a:solidFill>
              </a:rPr>
              <a:t> </a:t>
            </a:r>
            <a:r>
              <a:rPr lang="en-US" sz="1700" dirty="0" err="1">
                <a:solidFill>
                  <a:srgbClr val="005834"/>
                </a:solidFill>
              </a:rPr>
              <a:t>sint</a:t>
            </a:r>
            <a:r>
              <a:rPr lang="en-US" sz="1700" dirty="0">
                <a:solidFill>
                  <a:srgbClr val="005834"/>
                </a:solidFill>
              </a:rPr>
              <a:t> </a:t>
            </a:r>
            <a:r>
              <a:rPr lang="en-US" sz="1700" dirty="0" err="1">
                <a:solidFill>
                  <a:srgbClr val="005834"/>
                </a:solidFill>
              </a:rPr>
              <a:t>occaecat</a:t>
            </a:r>
            <a:r>
              <a:rPr lang="en-US" sz="1700" dirty="0">
                <a:solidFill>
                  <a:srgbClr val="005834"/>
                </a:solidFill>
              </a:rPr>
              <a:t> </a:t>
            </a:r>
            <a:r>
              <a:rPr lang="en-US" sz="1700" dirty="0" err="1">
                <a:solidFill>
                  <a:srgbClr val="005834"/>
                </a:solidFill>
              </a:rPr>
              <a:t>cupidatat</a:t>
            </a:r>
            <a:r>
              <a:rPr lang="en-US" sz="1700" dirty="0">
                <a:solidFill>
                  <a:srgbClr val="005834"/>
                </a:solidFill>
              </a:rPr>
              <a:t> non </a:t>
            </a:r>
            <a:r>
              <a:rPr lang="en-US" sz="1700" dirty="0" err="1">
                <a:solidFill>
                  <a:srgbClr val="005834"/>
                </a:solidFill>
              </a:rPr>
              <a:t>proident</a:t>
            </a:r>
            <a:r>
              <a:rPr lang="en-US" sz="1700" dirty="0">
                <a:solidFill>
                  <a:srgbClr val="005834"/>
                </a:solidFill>
              </a:rPr>
              <a:t>, sunt in culpa qui </a:t>
            </a:r>
            <a:r>
              <a:rPr lang="en-US" sz="1700" dirty="0" err="1">
                <a:solidFill>
                  <a:srgbClr val="005834"/>
                </a:solidFill>
              </a:rPr>
              <a:t>officia</a:t>
            </a:r>
            <a:r>
              <a:rPr lang="en-US" sz="1700" dirty="0">
                <a:solidFill>
                  <a:srgbClr val="005834"/>
                </a:solidFill>
              </a:rPr>
              <a:t> </a:t>
            </a:r>
            <a:r>
              <a:rPr lang="en-US" sz="1700" dirty="0" err="1">
                <a:solidFill>
                  <a:srgbClr val="005834"/>
                </a:solidFill>
              </a:rPr>
              <a:t>deserunt</a:t>
            </a:r>
            <a:r>
              <a:rPr lang="en-US" sz="1700" dirty="0">
                <a:solidFill>
                  <a:srgbClr val="005834"/>
                </a:solidFill>
              </a:rPr>
              <a:t> </a:t>
            </a:r>
            <a:r>
              <a:rPr lang="en-US" sz="1700" dirty="0" err="1">
                <a:solidFill>
                  <a:srgbClr val="005834"/>
                </a:solidFill>
              </a:rPr>
              <a:t>mollit</a:t>
            </a:r>
            <a:r>
              <a:rPr lang="en-US" sz="1700" dirty="0">
                <a:solidFill>
                  <a:srgbClr val="005834"/>
                </a:solidFill>
              </a:rPr>
              <a:t> </a:t>
            </a:r>
            <a:r>
              <a:rPr lang="en-US" sz="1700" dirty="0" err="1">
                <a:solidFill>
                  <a:srgbClr val="005834"/>
                </a:solidFill>
              </a:rPr>
              <a:t>anim</a:t>
            </a:r>
            <a:r>
              <a:rPr lang="en-US" sz="1700" dirty="0">
                <a:solidFill>
                  <a:srgbClr val="005834"/>
                </a:solidFill>
              </a:rPr>
              <a:t> id </a:t>
            </a:r>
            <a:r>
              <a:rPr lang="en-US" sz="1700" dirty="0" err="1">
                <a:solidFill>
                  <a:srgbClr val="005834"/>
                </a:solidFill>
              </a:rPr>
              <a:t>est</a:t>
            </a:r>
            <a:r>
              <a:rPr lang="en-US" sz="1700" dirty="0">
                <a:solidFill>
                  <a:srgbClr val="005834"/>
                </a:solidFill>
              </a:rPr>
              <a:t>  id </a:t>
            </a:r>
            <a:r>
              <a:rPr lang="en-US" sz="1700" dirty="0" err="1">
                <a:solidFill>
                  <a:srgbClr val="005834"/>
                </a:solidFill>
              </a:rPr>
              <a:t>est</a:t>
            </a:r>
            <a:r>
              <a:rPr lang="en-US" sz="1700" dirty="0">
                <a:solidFill>
                  <a:srgbClr val="005834"/>
                </a:solidFill>
              </a:rPr>
              <a:t> </a:t>
            </a:r>
            <a:r>
              <a:rPr lang="en-US" sz="1700" dirty="0" err="1">
                <a:solidFill>
                  <a:srgbClr val="005834"/>
                </a:solidFill>
              </a:rPr>
              <a:t>laborum</a:t>
            </a:r>
            <a:r>
              <a:rPr lang="en-US" sz="1700" dirty="0">
                <a:solidFill>
                  <a:srgbClr val="005834"/>
                </a:solidFill>
              </a:rPr>
              <a:t>.</a:t>
            </a:r>
            <a:endParaRPr lang="en-US" sz="1700" dirty="0">
              <a:solidFill>
                <a:srgbClr val="005834"/>
              </a:solidFill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964B373-8B1E-E910-9C49-E3E7B70F7871}"/>
              </a:ext>
            </a:extLst>
          </p:cNvPr>
          <p:cNvGrpSpPr/>
          <p:nvPr/>
        </p:nvGrpSpPr>
        <p:grpSpPr>
          <a:xfrm>
            <a:off x="11856378" y="0"/>
            <a:ext cx="335622" cy="6858000"/>
            <a:chOff x="11856378" y="0"/>
            <a:chExt cx="335622" cy="685800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BA7C1C9-9EDF-5315-50F1-C95D0A57BB6B}"/>
                </a:ext>
              </a:extLst>
            </p:cNvPr>
            <p:cNvSpPr/>
            <p:nvPr/>
          </p:nvSpPr>
          <p:spPr>
            <a:xfrm>
              <a:off x="11856378" y="0"/>
              <a:ext cx="335622" cy="1714500"/>
            </a:xfrm>
            <a:prstGeom prst="rect">
              <a:avLst/>
            </a:prstGeom>
            <a:solidFill>
              <a:srgbClr val="F6D87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0031F03-82A4-DCD5-6A29-217DDABE4318}"/>
                </a:ext>
              </a:extLst>
            </p:cNvPr>
            <p:cNvSpPr/>
            <p:nvPr/>
          </p:nvSpPr>
          <p:spPr>
            <a:xfrm>
              <a:off x="11856378" y="1714500"/>
              <a:ext cx="335622" cy="1714500"/>
            </a:xfrm>
            <a:prstGeom prst="rect">
              <a:avLst/>
            </a:prstGeom>
            <a:solidFill>
              <a:srgbClr val="9ACD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9945F8B-6EFD-3382-C488-6272F5FD3DC3}"/>
                </a:ext>
              </a:extLst>
            </p:cNvPr>
            <p:cNvSpPr/>
            <p:nvPr/>
          </p:nvSpPr>
          <p:spPr>
            <a:xfrm>
              <a:off x="11856378" y="3429000"/>
              <a:ext cx="335622" cy="1714500"/>
            </a:xfrm>
            <a:prstGeom prst="rect">
              <a:avLst/>
            </a:prstGeom>
            <a:solidFill>
              <a:srgbClr val="91C7D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4BF353B-9F38-16F1-E3E4-B49E22752139}"/>
                </a:ext>
              </a:extLst>
            </p:cNvPr>
            <p:cNvSpPr/>
            <p:nvPr/>
          </p:nvSpPr>
          <p:spPr>
            <a:xfrm>
              <a:off x="11856378" y="5143500"/>
              <a:ext cx="335622" cy="1714500"/>
            </a:xfrm>
            <a:prstGeom prst="rect">
              <a:avLst/>
            </a:prstGeom>
            <a:solidFill>
              <a:srgbClr val="00583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57238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1AEF58-0A5F-686D-8A7C-5AE4F3D48E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D70F174-69ED-9886-420A-9557305E15EC}"/>
              </a:ext>
            </a:extLst>
          </p:cNvPr>
          <p:cNvSpPr/>
          <p:nvPr/>
        </p:nvSpPr>
        <p:spPr>
          <a:xfrm>
            <a:off x="0" y="0"/>
            <a:ext cx="11956026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FC69D36-35DC-EF4E-FDD2-0EDF1C096403}"/>
              </a:ext>
            </a:extLst>
          </p:cNvPr>
          <p:cNvGrpSpPr/>
          <p:nvPr/>
        </p:nvGrpSpPr>
        <p:grpSpPr>
          <a:xfrm>
            <a:off x="9247109" y="0"/>
            <a:ext cx="2944891" cy="6858000"/>
            <a:chOff x="9247109" y="0"/>
            <a:chExt cx="2944891" cy="685800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C00F34B2-F1A9-93C8-F8C7-2E7E783519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47109" y="6006117"/>
              <a:ext cx="1899683" cy="342998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379AF34-BC5C-0FE6-096E-4240AA47282A}"/>
                </a:ext>
              </a:extLst>
            </p:cNvPr>
            <p:cNvSpPr/>
            <p:nvPr/>
          </p:nvSpPr>
          <p:spPr>
            <a:xfrm>
              <a:off x="11856378" y="0"/>
              <a:ext cx="335622" cy="1714500"/>
            </a:xfrm>
            <a:prstGeom prst="rect">
              <a:avLst/>
            </a:prstGeom>
            <a:solidFill>
              <a:srgbClr val="F6D87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1C270AA-BFFA-B440-43BC-096E459004C9}"/>
                </a:ext>
              </a:extLst>
            </p:cNvPr>
            <p:cNvSpPr/>
            <p:nvPr/>
          </p:nvSpPr>
          <p:spPr>
            <a:xfrm>
              <a:off x="11856378" y="1714500"/>
              <a:ext cx="335622" cy="1714500"/>
            </a:xfrm>
            <a:prstGeom prst="rect">
              <a:avLst/>
            </a:prstGeom>
            <a:solidFill>
              <a:srgbClr val="9ACD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0195430-766A-5283-D8A5-79DB3C0D2899}"/>
                </a:ext>
              </a:extLst>
            </p:cNvPr>
            <p:cNvSpPr/>
            <p:nvPr/>
          </p:nvSpPr>
          <p:spPr>
            <a:xfrm>
              <a:off x="11856378" y="3429000"/>
              <a:ext cx="335622" cy="1714500"/>
            </a:xfrm>
            <a:prstGeom prst="rect">
              <a:avLst/>
            </a:prstGeom>
            <a:solidFill>
              <a:srgbClr val="91C7D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7054B5B-BCAA-7AB9-C2F1-FC8ED9B12C7E}"/>
                </a:ext>
              </a:extLst>
            </p:cNvPr>
            <p:cNvSpPr/>
            <p:nvPr/>
          </p:nvSpPr>
          <p:spPr>
            <a:xfrm>
              <a:off x="11856378" y="5143500"/>
              <a:ext cx="335622" cy="1714500"/>
            </a:xfrm>
            <a:prstGeom prst="rect">
              <a:avLst/>
            </a:prstGeom>
            <a:solidFill>
              <a:srgbClr val="00583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88010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525" row="2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E8F82FCC-5461-4D2B-9962-AA4B39780EAB}">
  <we:reference id="wa200005566" version="3.0.0.3" store="en-US" storeType="OMEX"/>
  <we:alternateReferences>
    <we:reference id="wa200005566" version="3.0.0.3" store="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4BB5739B6693A4290A589957A351838" ma:contentTypeVersion="15" ma:contentTypeDescription="Create a new document." ma:contentTypeScope="" ma:versionID="116720d4de0d0c0c5732d4235b055b7c">
  <xsd:schema xmlns:xsd="http://www.w3.org/2001/XMLSchema" xmlns:xs="http://www.w3.org/2001/XMLSchema" xmlns:p="http://schemas.microsoft.com/office/2006/metadata/properties" xmlns:ns2="37c21494-4311-43b5-9fc8-454dd1915f59" xmlns:ns3="1d8c6960-6b7d-4185-bcc3-9fe011805288" targetNamespace="http://schemas.microsoft.com/office/2006/metadata/properties" ma:root="true" ma:fieldsID="88f5be6c2cf1aa6dd6bfb8fc0165bc10" ns2:_="" ns3:_="">
    <xsd:import namespace="37c21494-4311-43b5-9fc8-454dd1915f59"/>
    <xsd:import namespace="1d8c6960-6b7d-4185-bcc3-9fe011805288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3:MediaServiceObjectDetectorVersions" minOccurs="0"/>
                <xsd:element ref="ns3:MediaServiceSearchProperties" minOccurs="0"/>
                <xsd:element ref="ns3:MediaServiceGenerationTime" minOccurs="0"/>
                <xsd:element ref="ns3:MediaServiceEventHashCode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c21494-4311-43b5-9fc8-454dd1915f5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414c04b4-634c-45e7-ad44-dc2dc4759dc4}" ma:internalName="TaxCatchAll" ma:showField="CatchAllData" ma:web="37c21494-4311-43b5-9fc8-454dd1915f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8c6960-6b7d-4185-bcc3-9fe01180528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5757f858-94ef-4cbb-ad08-973965a7de1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BillingMetadata" ma:index="22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d8c6960-6b7d-4185-bcc3-9fe011805288">
      <Terms xmlns="http://schemas.microsoft.com/office/infopath/2007/PartnerControls"/>
    </lcf76f155ced4ddcb4097134ff3c332f>
    <TaxCatchAll xmlns="37c21494-4311-43b5-9fc8-454dd1915f59" xsi:nil="true"/>
  </documentManagement>
</p:properties>
</file>

<file path=customXml/itemProps1.xml><?xml version="1.0" encoding="utf-8"?>
<ds:datastoreItem xmlns:ds="http://schemas.openxmlformats.org/officeDocument/2006/customXml" ds:itemID="{C3CB92C7-9C28-465F-975D-77627CB1F527}">
  <ds:schemaRefs>
    <ds:schemaRef ds:uri="1d8c6960-6b7d-4185-bcc3-9fe011805288"/>
    <ds:schemaRef ds:uri="37c21494-4311-43b5-9fc8-454dd1915f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80C4E8E4-E1BB-41AA-ADFA-CCB6CABE5A9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80D4446-06D1-4969-B51C-981098FF7D36}">
  <ds:schemaRefs>
    <ds:schemaRef ds:uri="1d8c6960-6b7d-4185-bcc3-9fe011805288"/>
    <ds:schemaRef ds:uri="37c21494-4311-43b5-9fc8-454dd1915f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528</TotalTime>
  <Words>913</Words>
  <Application>Microsoft Macintosh PowerPoint</Application>
  <PresentationFormat>Widescreen</PresentationFormat>
  <Paragraphs>68</Paragraphs>
  <Slides>13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Aptos</vt:lpstr>
      <vt:lpstr>Arial</vt:lpstr>
      <vt:lpstr>Calibri</vt:lpstr>
      <vt:lpstr>Calibri Light</vt:lpstr>
      <vt:lpstr>Roboto</vt:lpstr>
      <vt:lpstr>Roboto Condensed</vt:lpstr>
      <vt:lpstr>Office Theme</vt:lpstr>
      <vt:lpstr>Custom Design</vt:lpstr>
      <vt:lpstr>2_Office Theme</vt:lpstr>
      <vt:lpstr>5_Office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Peckham-Bell, Brendalee</dc:creator>
  <cp:lastModifiedBy>Peckham-Bell, Brendalee</cp:lastModifiedBy>
  <cp:revision>91</cp:revision>
  <cp:lastPrinted>2025-08-12T19:42:45Z</cp:lastPrinted>
  <dcterms:created xsi:type="dcterms:W3CDTF">2025-03-20T18:55:10Z</dcterms:created>
  <dcterms:modified xsi:type="dcterms:W3CDTF">2026-01-09T16:40:00Z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0x01010034BB5739B6693A4290A589957A351838</vt:lpwstr>
  </property>
  <property fmtid="{D5CDD505-2E9C-101B-9397-08002B2CF9AE}" pid="3" name="MediaServiceImageTags">
    <vt:lpwstr/>
  </property>
</Properties>
</file>